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825c7f6e6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81c50d8e64955"/>
  </p:sldMasterIdLst>
  <p:sldIdLst>
    <p:sldId xmlns:r="http://schemas.openxmlformats.org/officeDocument/2006/relationships" id="256" r:id="R4b379a024aad4e6e"/>
    <p:sldId xmlns:r="http://schemas.openxmlformats.org/officeDocument/2006/relationships" id="257" r:id="R50d3b9c5dd454b78"/>
    <p:sldId xmlns:r="http://schemas.openxmlformats.org/officeDocument/2006/relationships" id="258" r:id="R8a12999345984c68"/>
    <p:sldId xmlns:r="http://schemas.openxmlformats.org/officeDocument/2006/relationships" id="259" r:id="R084caef973e748e3"/>
    <p:sldId xmlns:r="http://schemas.openxmlformats.org/officeDocument/2006/relationships" id="260" r:id="R902a8f58cfda4db1"/>
    <p:sldId xmlns:r="http://schemas.openxmlformats.org/officeDocument/2006/relationships" id="261" r:id="Rd76ced5e8e844847"/>
    <p:sldId xmlns:r="http://schemas.openxmlformats.org/officeDocument/2006/relationships" id="262" r:id="Rbcf6f2e0fd2f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81c50d8e64955" /><Relationship Type="http://schemas.openxmlformats.org/officeDocument/2006/relationships/slide" Target="/ppt/slides/slide1.xml" Id="R4b379a024aad4e6e" /><Relationship Type="http://schemas.openxmlformats.org/officeDocument/2006/relationships/slide" Target="/ppt/slides/slide2.xml" Id="R50d3b9c5dd454b78" /><Relationship Type="http://schemas.openxmlformats.org/officeDocument/2006/relationships/slide" Target="/ppt/slides/slide3.xml" Id="R8a12999345984c68" /><Relationship Type="http://schemas.openxmlformats.org/officeDocument/2006/relationships/slide" Target="/ppt/slides/slide4.xml" Id="R084caef973e748e3" /><Relationship Type="http://schemas.openxmlformats.org/officeDocument/2006/relationships/slide" Target="/ppt/slides/slide5.xml" Id="R902a8f58cfda4db1" /><Relationship Type="http://schemas.openxmlformats.org/officeDocument/2006/relationships/slide" Target="/ppt/slides/slide6.xml" Id="Rd76ced5e8e844847" /><Relationship Type="http://schemas.openxmlformats.org/officeDocument/2006/relationships/slide" Target="/ppt/slides/slide7.xml" Id="Rbcf6f2e0fd2f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4d02026464b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a52976c9a4c33" /><Relationship Type="http://schemas.openxmlformats.org/officeDocument/2006/relationships/theme" Target="/ppt/slideMasters/theme/theme1.xml" Id="R019b839a6ab743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4a52976c9a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ed655793b42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704f08f3a46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e8a89e00341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3b24813c243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0f0d772ed4d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54f1f555847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527547cf04a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12 451 880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 LINDA JANNE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58E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96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post@jessheimbil.no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898 896 382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