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8151a0be3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ffa278d4a4a59"/>
  </p:sldMasterIdLst>
  <p:sldIdLst>
    <p:sldId xmlns:r="http://schemas.openxmlformats.org/officeDocument/2006/relationships" id="256" r:id="R9ff8db02865a4470"/>
    <p:sldId xmlns:r="http://schemas.openxmlformats.org/officeDocument/2006/relationships" id="257" r:id="R9187dc7d83024fec"/>
    <p:sldId xmlns:r="http://schemas.openxmlformats.org/officeDocument/2006/relationships" id="258" r:id="R4a295bae66074179"/>
    <p:sldId xmlns:r="http://schemas.openxmlformats.org/officeDocument/2006/relationships" id="259" r:id="R54aa966de63f446b"/>
    <p:sldId xmlns:r="http://schemas.openxmlformats.org/officeDocument/2006/relationships" id="260" r:id="R37ac305a67ba4178"/>
    <p:sldId xmlns:r="http://schemas.openxmlformats.org/officeDocument/2006/relationships" id="261" r:id="R0685e7d6dc4a4372"/>
    <p:sldId xmlns:r="http://schemas.openxmlformats.org/officeDocument/2006/relationships" id="262" r:id="R894962cca8cc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ffa278d4a4a59" /><Relationship Type="http://schemas.openxmlformats.org/officeDocument/2006/relationships/slide" Target="/ppt/slides/slide1.xml" Id="R9ff8db02865a4470" /><Relationship Type="http://schemas.openxmlformats.org/officeDocument/2006/relationships/slide" Target="/ppt/slides/slide2.xml" Id="R9187dc7d83024fec" /><Relationship Type="http://schemas.openxmlformats.org/officeDocument/2006/relationships/slide" Target="/ppt/slides/slide3.xml" Id="R4a295bae66074179" /><Relationship Type="http://schemas.openxmlformats.org/officeDocument/2006/relationships/slide" Target="/ppt/slides/slide4.xml" Id="R54aa966de63f446b" /><Relationship Type="http://schemas.openxmlformats.org/officeDocument/2006/relationships/slide" Target="/ppt/slides/slide5.xml" Id="R37ac305a67ba4178" /><Relationship Type="http://schemas.openxmlformats.org/officeDocument/2006/relationships/slide" Target="/ppt/slides/slide6.xml" Id="R0685e7d6dc4a4372" /><Relationship Type="http://schemas.openxmlformats.org/officeDocument/2006/relationships/slide" Target="/ppt/slides/slide7.xml" Id="R894962cca8cc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069f3a45d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4d21b77e14da3" /><Relationship Type="http://schemas.openxmlformats.org/officeDocument/2006/relationships/theme" Target="/ppt/slideMasters/theme/theme1.xml" Id="R44640ec135c5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4d21b77e1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a4001286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6f159fdfc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18570e9fc49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09c9cd37a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530a62bc2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8c4907ad844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e33697a5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TONGA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TONGA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16 241 966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29 441 105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JUUL TONGA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