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32f033a17b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09e7cf0b74460"/>
  </p:sldMasterIdLst>
  <p:sldIdLst>
    <p:sldId xmlns:r="http://schemas.openxmlformats.org/officeDocument/2006/relationships" id="256" r:id="Rb97c3b0ed9a446b8"/>
    <p:sldId xmlns:r="http://schemas.openxmlformats.org/officeDocument/2006/relationships" id="257" r:id="Rf54d6cad86eb4600"/>
    <p:sldId xmlns:r="http://schemas.openxmlformats.org/officeDocument/2006/relationships" id="258" r:id="Rf6fe976ee020453e"/>
    <p:sldId xmlns:r="http://schemas.openxmlformats.org/officeDocument/2006/relationships" id="259" r:id="R442593c81e36417a"/>
    <p:sldId xmlns:r="http://schemas.openxmlformats.org/officeDocument/2006/relationships" id="260" r:id="R9727de583bf44d44"/>
    <p:sldId xmlns:r="http://schemas.openxmlformats.org/officeDocument/2006/relationships" id="261" r:id="Rf99277e865d94ec5"/>
    <p:sldId xmlns:r="http://schemas.openxmlformats.org/officeDocument/2006/relationships" id="262" r:id="Rdceb3a3f3ba84b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09e7cf0b74460" /><Relationship Type="http://schemas.openxmlformats.org/officeDocument/2006/relationships/slide" Target="/ppt/slides/slide1.xml" Id="Rb97c3b0ed9a446b8" /><Relationship Type="http://schemas.openxmlformats.org/officeDocument/2006/relationships/slide" Target="/ppt/slides/slide2.xml" Id="Rf54d6cad86eb4600" /><Relationship Type="http://schemas.openxmlformats.org/officeDocument/2006/relationships/slide" Target="/ppt/slides/slide3.xml" Id="Rf6fe976ee020453e" /><Relationship Type="http://schemas.openxmlformats.org/officeDocument/2006/relationships/slide" Target="/ppt/slides/slide4.xml" Id="R442593c81e36417a" /><Relationship Type="http://schemas.openxmlformats.org/officeDocument/2006/relationships/slide" Target="/ppt/slides/slide5.xml" Id="R9727de583bf44d44" /><Relationship Type="http://schemas.openxmlformats.org/officeDocument/2006/relationships/slide" Target="/ppt/slides/slide6.xml" Id="Rf99277e865d94ec5" /><Relationship Type="http://schemas.openxmlformats.org/officeDocument/2006/relationships/slide" Target="/ppt/slides/slide7.xml" Id="Rdceb3a3f3ba84b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e22e0442a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2ef288ecd4776" /><Relationship Type="http://schemas.openxmlformats.org/officeDocument/2006/relationships/theme" Target="/ppt/slideMasters/theme/theme1.xml" Id="R10a79af809ce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2ef288ecd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1391f5a4d43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63796bee8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a423973ce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52a65af26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e7d2c602d45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87679a2be4a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806b4672348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WIKATO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4 561 288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4 200 322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5 700 323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KATINKA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KLEMET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KARI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OLE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Reistadlia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ole@wikborg.com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898 778 282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