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25719113ad42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9e88fa6bf94c48"/>
  </p:sldMasterIdLst>
  <p:sldIdLst>
    <p:sldId xmlns:r="http://schemas.openxmlformats.org/officeDocument/2006/relationships" id="256" r:id="R6e5f495ba559457e"/>
    <p:sldId xmlns:r="http://schemas.openxmlformats.org/officeDocument/2006/relationships" id="257" r:id="Rc63667507d154b66"/>
    <p:sldId xmlns:r="http://schemas.openxmlformats.org/officeDocument/2006/relationships" id="258" r:id="R4d68ae3a2a3e4ae1"/>
    <p:sldId xmlns:r="http://schemas.openxmlformats.org/officeDocument/2006/relationships" id="259" r:id="Rd48ce9dcb92c48fe"/>
    <p:sldId xmlns:r="http://schemas.openxmlformats.org/officeDocument/2006/relationships" id="260" r:id="R96d0d54a2dcb4a8c"/>
    <p:sldId xmlns:r="http://schemas.openxmlformats.org/officeDocument/2006/relationships" id="261" r:id="Rc398e8e5d9034a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9e88fa6bf94c48" /><Relationship Type="http://schemas.openxmlformats.org/officeDocument/2006/relationships/slide" Target="/ppt/slides/slide1.xml" Id="R6e5f495ba559457e" /><Relationship Type="http://schemas.openxmlformats.org/officeDocument/2006/relationships/slide" Target="/ppt/slides/slide2.xml" Id="Rc63667507d154b66" /><Relationship Type="http://schemas.openxmlformats.org/officeDocument/2006/relationships/slide" Target="/ppt/slides/slide3.xml" Id="R4d68ae3a2a3e4ae1" /><Relationship Type="http://schemas.openxmlformats.org/officeDocument/2006/relationships/slide" Target="/ppt/slides/slide4.xml" Id="Rd48ce9dcb92c48fe" /><Relationship Type="http://schemas.openxmlformats.org/officeDocument/2006/relationships/slide" Target="/ppt/slides/slide5.xml" Id="R96d0d54a2dcb4a8c" /><Relationship Type="http://schemas.openxmlformats.org/officeDocument/2006/relationships/slide" Target="/ppt/slides/slide6.xml" Id="Rc398e8e5d9034a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6af8507f534e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ccba25d5145cd" /><Relationship Type="http://schemas.openxmlformats.org/officeDocument/2006/relationships/theme" Target="/ppt/slideMasters/theme/theme1.xml" Id="R29fae4677e014b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6ccba25d5145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30a0ba03342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648ee819d42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1df79c27b43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de66bbd1b48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1a1c8f02c4c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77d13e1054c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WIKATO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Reistadlia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3425 Reistad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ole@wikborg.com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898 778 282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WIKATO AS</a:t>
            </a:r>
          </a:p>
        </p:txBody>
      </p:sp>
    </p:spTree>
  </p:cSld>
  <p:clrMapOvr>
    <a:masterClrMapping xmlns:a="http://schemas.openxmlformats.org/drawingml/2006/main"/>
  </p:clrMapOvr>
</p:sld>
</file>