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4f0b91874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9a948a18845e0"/>
  </p:sldMasterIdLst>
  <p:sldIdLst>
    <p:sldId xmlns:r="http://schemas.openxmlformats.org/officeDocument/2006/relationships" id="256" r:id="Rfd17561f90ae4fc2"/>
    <p:sldId xmlns:r="http://schemas.openxmlformats.org/officeDocument/2006/relationships" id="257" r:id="R64e09eefe4ef4799"/>
    <p:sldId xmlns:r="http://schemas.openxmlformats.org/officeDocument/2006/relationships" id="258" r:id="R5f49d11ec45f4ba8"/>
    <p:sldId xmlns:r="http://schemas.openxmlformats.org/officeDocument/2006/relationships" id="259" r:id="Rddb85e2419c34063"/>
    <p:sldId xmlns:r="http://schemas.openxmlformats.org/officeDocument/2006/relationships" id="260" r:id="Racc943a6f7c341fb"/>
    <p:sldId xmlns:r="http://schemas.openxmlformats.org/officeDocument/2006/relationships" id="261" r:id="R2195e2bb43ef4883"/>
    <p:sldId xmlns:r="http://schemas.openxmlformats.org/officeDocument/2006/relationships" id="262" r:id="R3c43c63aa3a640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9a948a18845e0" /><Relationship Type="http://schemas.openxmlformats.org/officeDocument/2006/relationships/slide" Target="/ppt/slides/slide1.xml" Id="Rfd17561f90ae4fc2" /><Relationship Type="http://schemas.openxmlformats.org/officeDocument/2006/relationships/slide" Target="/ppt/slides/slide2.xml" Id="R64e09eefe4ef4799" /><Relationship Type="http://schemas.openxmlformats.org/officeDocument/2006/relationships/slide" Target="/ppt/slides/slide3.xml" Id="R5f49d11ec45f4ba8" /><Relationship Type="http://schemas.openxmlformats.org/officeDocument/2006/relationships/slide" Target="/ppt/slides/slide4.xml" Id="Rddb85e2419c34063" /><Relationship Type="http://schemas.openxmlformats.org/officeDocument/2006/relationships/slide" Target="/ppt/slides/slide5.xml" Id="Racc943a6f7c341fb" /><Relationship Type="http://schemas.openxmlformats.org/officeDocument/2006/relationships/slide" Target="/ppt/slides/slide6.xml" Id="R2195e2bb43ef4883" /><Relationship Type="http://schemas.openxmlformats.org/officeDocument/2006/relationships/slide" Target="/ppt/slides/slide7.xml" Id="R3c43c63aa3a640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d6eb455cb41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132d7c7204d37" /><Relationship Type="http://schemas.openxmlformats.org/officeDocument/2006/relationships/theme" Target="/ppt/slideMasters/theme/theme1.xml" Id="R8d7106d9c41f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2132d7c7204d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936567629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236de333f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98486bf50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3f9d5232a4a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2f1ec36a741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f4018156a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ca3f0cc51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HEGE B KVANDAHL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Kvandahl, Malerhaugveien 32E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htronrud@gmail.com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898 584 062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