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99346a4200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9792e56b194e0f"/>
  </p:sldMasterIdLst>
  <p:sldIdLst>
    <p:sldId xmlns:r="http://schemas.openxmlformats.org/officeDocument/2006/relationships" id="256" r:id="Rbe349bb1b64644bf"/>
    <p:sldId xmlns:r="http://schemas.openxmlformats.org/officeDocument/2006/relationships" id="257" r:id="R9d2d150a64ac4c31"/>
    <p:sldId xmlns:r="http://schemas.openxmlformats.org/officeDocument/2006/relationships" id="258" r:id="R65fea2612bf747b4"/>
    <p:sldId xmlns:r="http://schemas.openxmlformats.org/officeDocument/2006/relationships" id="259" r:id="R0e6dcf4eefda4dad"/>
    <p:sldId xmlns:r="http://schemas.openxmlformats.org/officeDocument/2006/relationships" id="260" r:id="R1c8e20c672a84541"/>
    <p:sldId xmlns:r="http://schemas.openxmlformats.org/officeDocument/2006/relationships" id="261" r:id="Ra8e8327029cb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792e56b194e0f" /><Relationship Type="http://schemas.openxmlformats.org/officeDocument/2006/relationships/slide" Target="/ppt/slides/slide1.xml" Id="Rbe349bb1b64644bf" /><Relationship Type="http://schemas.openxmlformats.org/officeDocument/2006/relationships/slide" Target="/ppt/slides/slide2.xml" Id="R9d2d150a64ac4c31" /><Relationship Type="http://schemas.openxmlformats.org/officeDocument/2006/relationships/slide" Target="/ppt/slides/slide3.xml" Id="R65fea2612bf747b4" /><Relationship Type="http://schemas.openxmlformats.org/officeDocument/2006/relationships/slide" Target="/ppt/slides/slide4.xml" Id="R0e6dcf4eefda4dad" /><Relationship Type="http://schemas.openxmlformats.org/officeDocument/2006/relationships/slide" Target="/ppt/slides/slide5.xml" Id="R1c8e20c672a84541" /><Relationship Type="http://schemas.openxmlformats.org/officeDocument/2006/relationships/slide" Target="/ppt/slides/slide6.xml" Id="Ra8e8327029cb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3453370ea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4a54efce44fdb" /><Relationship Type="http://schemas.openxmlformats.org/officeDocument/2006/relationships/theme" Target="/ppt/slideMasters/theme/theme1.xml" Id="R4f9f44fe250642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4a54efce44f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e44657fa341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5cfad66284f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b86f4e8ed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fb674db5f4e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1a4e0d7ed41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9e88ed4ee4f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VALDRES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Hege Kvandahl, Malerhaugveien 32E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htronrud@gmail.com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898 584 062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REVISJON AS</a:t>
            </a:r>
          </a:p>
        </p:txBody>
      </p:sp>
    </p:spTree>
  </p:cSld>
  <p:clrMapOvr>
    <a:masterClrMapping xmlns:a="http://schemas.openxmlformats.org/drawingml/2006/main"/>
  </p:clrMapOvr>
</p:sld>
</file>