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3781b1a7924a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862e1d7f8c4ee6"/>
  </p:sldMasterIdLst>
  <p:sldIdLst>
    <p:sldId xmlns:r="http://schemas.openxmlformats.org/officeDocument/2006/relationships" id="256" r:id="R43d0c38e30b34ada"/>
    <p:sldId xmlns:r="http://schemas.openxmlformats.org/officeDocument/2006/relationships" id="257" r:id="Rc52bd8397b2041a7"/>
    <p:sldId xmlns:r="http://schemas.openxmlformats.org/officeDocument/2006/relationships" id="258" r:id="Rf1497848079f4cd8"/>
    <p:sldId xmlns:r="http://schemas.openxmlformats.org/officeDocument/2006/relationships" id="259" r:id="R8fcc37d1b36e4678"/>
    <p:sldId xmlns:r="http://schemas.openxmlformats.org/officeDocument/2006/relationships" id="260" r:id="R8f52b9f7d2ee47ba"/>
    <p:sldId xmlns:r="http://schemas.openxmlformats.org/officeDocument/2006/relationships" id="261" r:id="R85aefd4a5cc34615"/>
    <p:sldId xmlns:r="http://schemas.openxmlformats.org/officeDocument/2006/relationships" id="262" r:id="R201df7143f51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62e1d7f8c4ee6" /><Relationship Type="http://schemas.openxmlformats.org/officeDocument/2006/relationships/slide" Target="/ppt/slides/slide1.xml" Id="R43d0c38e30b34ada" /><Relationship Type="http://schemas.openxmlformats.org/officeDocument/2006/relationships/slide" Target="/ppt/slides/slide2.xml" Id="Rc52bd8397b2041a7" /><Relationship Type="http://schemas.openxmlformats.org/officeDocument/2006/relationships/slide" Target="/ppt/slides/slide3.xml" Id="Rf1497848079f4cd8" /><Relationship Type="http://schemas.openxmlformats.org/officeDocument/2006/relationships/slide" Target="/ppt/slides/slide4.xml" Id="R8fcc37d1b36e4678" /><Relationship Type="http://schemas.openxmlformats.org/officeDocument/2006/relationships/slide" Target="/ppt/slides/slide5.xml" Id="R8f52b9f7d2ee47ba" /><Relationship Type="http://schemas.openxmlformats.org/officeDocument/2006/relationships/slide" Target="/ppt/slides/slide6.xml" Id="R85aefd4a5cc34615" /><Relationship Type="http://schemas.openxmlformats.org/officeDocument/2006/relationships/slide" Target="/ppt/slides/slide7.xml" Id="R201df7143f51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fdb2ae0374a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6bf0c09fe4a8b" /><Relationship Type="http://schemas.openxmlformats.org/officeDocument/2006/relationships/theme" Target="/ppt/slideMasters/theme/theme1.xml" Id="R5a0ebb691c14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96bf0c09fe4a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271ede7be46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dae17b58e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2a4d92efb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cffd6fbfa45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9fdb0124845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74e122bc942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673dd8a1b45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THEVIK MEK 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THEVIK MEK VERKSTED AS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3 325 806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438 053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4 996 521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5 625 971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THEVIK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Bjørknesveien 355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tmv@hemne.as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898 570 622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THEVIK MEK VERKSTED AS</a:t>
            </a:r>
          </a:p>
        </p:txBody>
      </p:sp>
    </p:spTree>
  </p:cSld>
  <p:clrMapOvr>
    <a:masterClrMapping xmlns:a="http://schemas.openxmlformats.org/drawingml/2006/main"/>
  </p:clrMapOvr>
</p:sld>
</file>