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d3aa22d7ab40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73958ee4164f83"/>
  </p:sldMasterIdLst>
  <p:sldIdLst>
    <p:sldId xmlns:r="http://schemas.openxmlformats.org/officeDocument/2006/relationships" id="256" r:id="R09f7864a1d02461b"/>
    <p:sldId xmlns:r="http://schemas.openxmlformats.org/officeDocument/2006/relationships" id="257" r:id="R808f73fb72de4fbc"/>
    <p:sldId xmlns:r="http://schemas.openxmlformats.org/officeDocument/2006/relationships" id="258" r:id="R7bbf4d3f2a7749ee"/>
    <p:sldId xmlns:r="http://schemas.openxmlformats.org/officeDocument/2006/relationships" id="259" r:id="R6b685fe8ceea41d8"/>
    <p:sldId xmlns:r="http://schemas.openxmlformats.org/officeDocument/2006/relationships" id="260" r:id="R0cd120ffc9614be4"/>
    <p:sldId xmlns:r="http://schemas.openxmlformats.org/officeDocument/2006/relationships" id="261" r:id="Rebbb38d45e974341"/>
    <p:sldId xmlns:r="http://schemas.openxmlformats.org/officeDocument/2006/relationships" id="262" r:id="Rb25609ff3ac845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3958ee4164f83" /><Relationship Type="http://schemas.openxmlformats.org/officeDocument/2006/relationships/slide" Target="/ppt/slides/slide1.xml" Id="R09f7864a1d02461b" /><Relationship Type="http://schemas.openxmlformats.org/officeDocument/2006/relationships/slide" Target="/ppt/slides/slide2.xml" Id="R808f73fb72de4fbc" /><Relationship Type="http://schemas.openxmlformats.org/officeDocument/2006/relationships/slide" Target="/ppt/slides/slide3.xml" Id="R7bbf4d3f2a7749ee" /><Relationship Type="http://schemas.openxmlformats.org/officeDocument/2006/relationships/slide" Target="/ppt/slides/slide4.xml" Id="R6b685fe8ceea41d8" /><Relationship Type="http://schemas.openxmlformats.org/officeDocument/2006/relationships/slide" Target="/ppt/slides/slide5.xml" Id="R0cd120ffc9614be4" /><Relationship Type="http://schemas.openxmlformats.org/officeDocument/2006/relationships/slide" Target="/ppt/slides/slide6.xml" Id="Rebbb38d45e974341" /><Relationship Type="http://schemas.openxmlformats.org/officeDocument/2006/relationships/slide" Target="/ppt/slides/slide7.xml" Id="Rb25609ff3ac845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4cb516f664a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b96f83fe5486a" /><Relationship Type="http://schemas.openxmlformats.org/officeDocument/2006/relationships/theme" Target="/ppt/slideMasters/theme/theme1.xml" Id="R3ea461c186a546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db96f83fe548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94b45f32546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eee5aae2c47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8a4fe7edb4f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2986fac2f48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a8fdb9f8d43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3f0179c9849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9117de31548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HAAVARDSHOLM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HAAVARDSHOLM HOLDING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1 333 859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1 111 234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1 117 090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5 088 542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HAAVARDSHOLM CLAUS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Claus Haavardsholm, Elleveien 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1444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898 474 682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HAAVARDSHOLM HOLDING AS</a:t>
            </a:r>
          </a:p>
        </p:txBody>
      </p:sp>
    </p:spTree>
  </p:cSld>
  <p:clrMapOvr>
    <a:masterClrMapping xmlns:a="http://schemas.openxmlformats.org/drawingml/2006/main"/>
  </p:clrMapOvr>
</p:sld>
</file>