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abc69ca5e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6d219edb44f88"/>
  </p:sldMasterIdLst>
  <p:sldIdLst>
    <p:sldId xmlns:r="http://schemas.openxmlformats.org/officeDocument/2006/relationships" id="256" r:id="R395501ff935841d1"/>
    <p:sldId xmlns:r="http://schemas.openxmlformats.org/officeDocument/2006/relationships" id="257" r:id="Ra73c132e1ebe4eb7"/>
    <p:sldId xmlns:r="http://schemas.openxmlformats.org/officeDocument/2006/relationships" id="258" r:id="R3c0a9e3ffc3148be"/>
    <p:sldId xmlns:r="http://schemas.openxmlformats.org/officeDocument/2006/relationships" id="259" r:id="Rf222724327554d3f"/>
    <p:sldId xmlns:r="http://schemas.openxmlformats.org/officeDocument/2006/relationships" id="260" r:id="R3c1a77b0728e4b99"/>
    <p:sldId xmlns:r="http://schemas.openxmlformats.org/officeDocument/2006/relationships" id="261" r:id="R46663872e5d9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6d219edb44f88" /><Relationship Type="http://schemas.openxmlformats.org/officeDocument/2006/relationships/slide" Target="/ppt/slides/slide1.xml" Id="R395501ff935841d1" /><Relationship Type="http://schemas.openxmlformats.org/officeDocument/2006/relationships/slide" Target="/ppt/slides/slide2.xml" Id="Ra73c132e1ebe4eb7" /><Relationship Type="http://schemas.openxmlformats.org/officeDocument/2006/relationships/slide" Target="/ppt/slides/slide3.xml" Id="R3c0a9e3ffc3148be" /><Relationship Type="http://schemas.openxmlformats.org/officeDocument/2006/relationships/slide" Target="/ppt/slides/slide4.xml" Id="Rf222724327554d3f" /><Relationship Type="http://schemas.openxmlformats.org/officeDocument/2006/relationships/slide" Target="/ppt/slides/slide5.xml" Id="R3c1a77b0728e4b99" /><Relationship Type="http://schemas.openxmlformats.org/officeDocument/2006/relationships/slide" Target="/ppt/slides/slide6.xml" Id="R46663872e5d9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a4dbe02de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065d422e42f5" /><Relationship Type="http://schemas.openxmlformats.org/officeDocument/2006/relationships/theme" Target="/ppt/slideMasters/theme/theme1.xml" Id="R7b200149b48c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8065d422e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6bbdc594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46bb183d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04306536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008f026fc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252c4baf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70dcaeba0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Claus Haavardsholm, Elleveien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898 474 682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