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151921d26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caab294f064188"/>
  </p:sldMasterIdLst>
  <p:sldIdLst>
    <p:sldId xmlns:r="http://schemas.openxmlformats.org/officeDocument/2006/relationships" id="256" r:id="R7a85c12e725f45cf"/>
    <p:sldId xmlns:r="http://schemas.openxmlformats.org/officeDocument/2006/relationships" id="257" r:id="R6dd161d032c6437b"/>
    <p:sldId xmlns:r="http://schemas.openxmlformats.org/officeDocument/2006/relationships" id="258" r:id="R4d14a0b1b78442ce"/>
    <p:sldId xmlns:r="http://schemas.openxmlformats.org/officeDocument/2006/relationships" id="259" r:id="Re38692aa26cb4e97"/>
    <p:sldId xmlns:r="http://schemas.openxmlformats.org/officeDocument/2006/relationships" id="260" r:id="Rc5cd82975155430e"/>
    <p:sldId xmlns:r="http://schemas.openxmlformats.org/officeDocument/2006/relationships" id="261" r:id="R8ee1e6f9560745e2"/>
    <p:sldId xmlns:r="http://schemas.openxmlformats.org/officeDocument/2006/relationships" id="262" r:id="R81bb640e2fdd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aab294f064188" /><Relationship Type="http://schemas.openxmlformats.org/officeDocument/2006/relationships/slide" Target="/ppt/slides/slide1.xml" Id="R7a85c12e725f45cf" /><Relationship Type="http://schemas.openxmlformats.org/officeDocument/2006/relationships/slide" Target="/ppt/slides/slide2.xml" Id="R6dd161d032c6437b" /><Relationship Type="http://schemas.openxmlformats.org/officeDocument/2006/relationships/slide" Target="/ppt/slides/slide3.xml" Id="R4d14a0b1b78442ce" /><Relationship Type="http://schemas.openxmlformats.org/officeDocument/2006/relationships/slide" Target="/ppt/slides/slide4.xml" Id="Re38692aa26cb4e97" /><Relationship Type="http://schemas.openxmlformats.org/officeDocument/2006/relationships/slide" Target="/ppt/slides/slide5.xml" Id="Rc5cd82975155430e" /><Relationship Type="http://schemas.openxmlformats.org/officeDocument/2006/relationships/slide" Target="/ppt/slides/slide6.xml" Id="R8ee1e6f9560745e2" /><Relationship Type="http://schemas.openxmlformats.org/officeDocument/2006/relationships/slide" Target="/ppt/slides/slide7.xml" Id="R81bb640e2fdd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2d863fe62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e27afb7ec4245" /><Relationship Type="http://schemas.openxmlformats.org/officeDocument/2006/relationships/theme" Target="/ppt/slideMasters/theme/theme1.xml" Id="R334b92023cce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e27afb7ec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dca5418d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3cb9e9ef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e0854741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e1edd0364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1b659e218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681d0e2e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7c8309af0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SKIPSREGNSKAP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FINGAL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FRILUND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KVALSVIK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SPZ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898 247 422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