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22a5668eb4c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af56c7f6d1456b"/>
  </p:sldMasterIdLst>
  <p:sldIdLst>
    <p:sldId xmlns:r="http://schemas.openxmlformats.org/officeDocument/2006/relationships" id="256" r:id="Rf15d18c809dc4324"/>
    <p:sldId xmlns:r="http://schemas.openxmlformats.org/officeDocument/2006/relationships" id="257" r:id="R744e364fd5f546ed"/>
    <p:sldId xmlns:r="http://schemas.openxmlformats.org/officeDocument/2006/relationships" id="258" r:id="R7cc133821b3543d0"/>
    <p:sldId xmlns:r="http://schemas.openxmlformats.org/officeDocument/2006/relationships" id="259" r:id="R0f03c3fbd6494bb3"/>
    <p:sldId xmlns:r="http://schemas.openxmlformats.org/officeDocument/2006/relationships" id="260" r:id="Rdcaeeb9d0d594c05"/>
    <p:sldId xmlns:r="http://schemas.openxmlformats.org/officeDocument/2006/relationships" id="261" r:id="R8f2456310e084f24"/>
    <p:sldId xmlns:r="http://schemas.openxmlformats.org/officeDocument/2006/relationships" id="262" r:id="Re4dacfa7c16d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f56c7f6d1456b" /><Relationship Type="http://schemas.openxmlformats.org/officeDocument/2006/relationships/slide" Target="/ppt/slides/slide1.xml" Id="Rf15d18c809dc4324" /><Relationship Type="http://schemas.openxmlformats.org/officeDocument/2006/relationships/slide" Target="/ppt/slides/slide2.xml" Id="R744e364fd5f546ed" /><Relationship Type="http://schemas.openxmlformats.org/officeDocument/2006/relationships/slide" Target="/ppt/slides/slide3.xml" Id="R7cc133821b3543d0" /><Relationship Type="http://schemas.openxmlformats.org/officeDocument/2006/relationships/slide" Target="/ppt/slides/slide4.xml" Id="R0f03c3fbd6494bb3" /><Relationship Type="http://schemas.openxmlformats.org/officeDocument/2006/relationships/slide" Target="/ppt/slides/slide5.xml" Id="Rdcaeeb9d0d594c05" /><Relationship Type="http://schemas.openxmlformats.org/officeDocument/2006/relationships/slide" Target="/ppt/slides/slide6.xml" Id="R8f2456310e084f24" /><Relationship Type="http://schemas.openxmlformats.org/officeDocument/2006/relationships/slide" Target="/ppt/slides/slide7.xml" Id="Re4dacfa7c16d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95e951c5345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969c426bc445e" /><Relationship Type="http://schemas.openxmlformats.org/officeDocument/2006/relationships/theme" Target="/ppt/slideMasters/theme/theme1.xml" Id="Rf413ccb791ed41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969c426bc44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535059f7d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7399a92cf47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5fbec6d83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15ba7544145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b49173fb8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eaa82a3654a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4df1cda1644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BIEK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BIEK HOLDING AS ble etablert [år] og holder til i Slitu.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657 862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12 956 754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EKRE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Wecyveien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1859 Slitu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42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897 963 922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