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243156838d4d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afcd8f68544575"/>
  </p:sldMasterIdLst>
  <p:sldIdLst>
    <p:sldId xmlns:r="http://schemas.openxmlformats.org/officeDocument/2006/relationships" id="256" r:id="Re2d1e9dae50242c0"/>
    <p:sldId xmlns:r="http://schemas.openxmlformats.org/officeDocument/2006/relationships" id="257" r:id="R8a06ccf95fd846a7"/>
    <p:sldId xmlns:r="http://schemas.openxmlformats.org/officeDocument/2006/relationships" id="258" r:id="R514f55df203345fe"/>
    <p:sldId xmlns:r="http://schemas.openxmlformats.org/officeDocument/2006/relationships" id="259" r:id="R172dfb6b4ad449cd"/>
    <p:sldId xmlns:r="http://schemas.openxmlformats.org/officeDocument/2006/relationships" id="260" r:id="Re624c01362d8447c"/>
    <p:sldId xmlns:r="http://schemas.openxmlformats.org/officeDocument/2006/relationships" id="261" r:id="R2d6dac79fc1e490d"/>
    <p:sldId xmlns:r="http://schemas.openxmlformats.org/officeDocument/2006/relationships" id="262" r:id="R8e2c245610c441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afcd8f68544575" /><Relationship Type="http://schemas.openxmlformats.org/officeDocument/2006/relationships/slide" Target="/ppt/slides/slide1.xml" Id="Re2d1e9dae50242c0" /><Relationship Type="http://schemas.openxmlformats.org/officeDocument/2006/relationships/slide" Target="/ppt/slides/slide2.xml" Id="R8a06ccf95fd846a7" /><Relationship Type="http://schemas.openxmlformats.org/officeDocument/2006/relationships/slide" Target="/ppt/slides/slide3.xml" Id="R514f55df203345fe" /><Relationship Type="http://schemas.openxmlformats.org/officeDocument/2006/relationships/slide" Target="/ppt/slides/slide4.xml" Id="R172dfb6b4ad449cd" /><Relationship Type="http://schemas.openxmlformats.org/officeDocument/2006/relationships/slide" Target="/ppt/slides/slide5.xml" Id="Re624c01362d8447c" /><Relationship Type="http://schemas.openxmlformats.org/officeDocument/2006/relationships/slide" Target="/ppt/slides/slide6.xml" Id="R2d6dac79fc1e490d" /><Relationship Type="http://schemas.openxmlformats.org/officeDocument/2006/relationships/slide" Target="/ppt/slides/slide7.xml" Id="R8e2c245610c441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367551788f4e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195021f8b4b73" /><Relationship Type="http://schemas.openxmlformats.org/officeDocument/2006/relationships/theme" Target="/ppt/slideMasters/theme/theme1.xml" Id="Ra3b8ff90e51c4a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f195021f8b4b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51d0f7f9f46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3924403c149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14a41c2d64d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d9301c77747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cdea1898b40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34825b00747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173bbd28447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HEROSC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HEROSC INVEST AS ble etablert [år] og holder til i Engelsviken.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5 457 585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THEODORSEN TOR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Engelsvikenveien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1628 Engelsviken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897 906 392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