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319c05b1945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d743e67bf64275"/>
  </p:sldMasterIdLst>
  <p:sldIdLst>
    <p:sldId xmlns:r="http://schemas.openxmlformats.org/officeDocument/2006/relationships" id="256" r:id="Rfd30cb0938f84827"/>
    <p:sldId xmlns:r="http://schemas.openxmlformats.org/officeDocument/2006/relationships" id="257" r:id="Rd8fd777f1f8f4154"/>
    <p:sldId xmlns:r="http://schemas.openxmlformats.org/officeDocument/2006/relationships" id="258" r:id="R7a5abdfcbc414668"/>
    <p:sldId xmlns:r="http://schemas.openxmlformats.org/officeDocument/2006/relationships" id="259" r:id="R6a6b0d3d452d4718"/>
    <p:sldId xmlns:r="http://schemas.openxmlformats.org/officeDocument/2006/relationships" id="260" r:id="R714c577cb74b47eb"/>
    <p:sldId xmlns:r="http://schemas.openxmlformats.org/officeDocument/2006/relationships" id="261" r:id="Rd132a2c7b62c45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743e67bf64275" /><Relationship Type="http://schemas.openxmlformats.org/officeDocument/2006/relationships/slide" Target="/ppt/slides/slide1.xml" Id="Rfd30cb0938f84827" /><Relationship Type="http://schemas.openxmlformats.org/officeDocument/2006/relationships/slide" Target="/ppt/slides/slide2.xml" Id="Rd8fd777f1f8f4154" /><Relationship Type="http://schemas.openxmlformats.org/officeDocument/2006/relationships/slide" Target="/ppt/slides/slide3.xml" Id="R7a5abdfcbc414668" /><Relationship Type="http://schemas.openxmlformats.org/officeDocument/2006/relationships/slide" Target="/ppt/slides/slide4.xml" Id="R6a6b0d3d452d4718" /><Relationship Type="http://schemas.openxmlformats.org/officeDocument/2006/relationships/slide" Target="/ppt/slides/slide5.xml" Id="R714c577cb74b47eb" /><Relationship Type="http://schemas.openxmlformats.org/officeDocument/2006/relationships/slide" Target="/ppt/slides/slide6.xml" Id="Rd132a2c7b62c45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94dc21aca4c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c5539c85c4893" /><Relationship Type="http://schemas.openxmlformats.org/officeDocument/2006/relationships/theme" Target="/ppt/slideMasters/theme/theme1.xml" Id="R2f70033ae1954c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c5539c85c48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3409545bb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1f144877848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13c543ec9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e62c3b05f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937650d9b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cf91829c545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