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795802f20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c4829f3b04ad1"/>
  </p:sldMasterIdLst>
  <p:sldIdLst>
    <p:sldId xmlns:r="http://schemas.openxmlformats.org/officeDocument/2006/relationships" id="256" r:id="R864c926dcfe74e51"/>
    <p:sldId xmlns:r="http://schemas.openxmlformats.org/officeDocument/2006/relationships" id="257" r:id="R82df8f3a5fd9414c"/>
    <p:sldId xmlns:r="http://schemas.openxmlformats.org/officeDocument/2006/relationships" id="258" r:id="Rf609d2a0b7b9479b"/>
    <p:sldId xmlns:r="http://schemas.openxmlformats.org/officeDocument/2006/relationships" id="259" r:id="R6110beb1a5064645"/>
    <p:sldId xmlns:r="http://schemas.openxmlformats.org/officeDocument/2006/relationships" id="260" r:id="Rf38fdea621234f95"/>
    <p:sldId xmlns:r="http://schemas.openxmlformats.org/officeDocument/2006/relationships" id="261" r:id="R3b66fec3e03d4f2c"/>
    <p:sldId xmlns:r="http://schemas.openxmlformats.org/officeDocument/2006/relationships" id="262" r:id="R28bff695aef9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c4829f3b04ad1" /><Relationship Type="http://schemas.openxmlformats.org/officeDocument/2006/relationships/slide" Target="/ppt/slides/slide1.xml" Id="R864c926dcfe74e51" /><Relationship Type="http://schemas.openxmlformats.org/officeDocument/2006/relationships/slide" Target="/ppt/slides/slide2.xml" Id="R82df8f3a5fd9414c" /><Relationship Type="http://schemas.openxmlformats.org/officeDocument/2006/relationships/slide" Target="/ppt/slides/slide3.xml" Id="Rf609d2a0b7b9479b" /><Relationship Type="http://schemas.openxmlformats.org/officeDocument/2006/relationships/slide" Target="/ppt/slides/slide4.xml" Id="R6110beb1a5064645" /><Relationship Type="http://schemas.openxmlformats.org/officeDocument/2006/relationships/slide" Target="/ppt/slides/slide5.xml" Id="Rf38fdea621234f95" /><Relationship Type="http://schemas.openxmlformats.org/officeDocument/2006/relationships/slide" Target="/ppt/slides/slide6.xml" Id="R3b66fec3e03d4f2c" /><Relationship Type="http://schemas.openxmlformats.org/officeDocument/2006/relationships/slide" Target="/ppt/slides/slide7.xml" Id="R28bff695aef9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38d0308a9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c5acd44ed4f22" /><Relationship Type="http://schemas.openxmlformats.org/officeDocument/2006/relationships/theme" Target="/ppt/slideMasters/theme/theme1.xml" Id="R25ebd141af94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c5acd44ed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79497ee7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a207ac84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3d77db1bf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3ff69ee7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d33acf7b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03838ba4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2a45c7aa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