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b488ff5afb44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d11798fc1e4e8f"/>
  </p:sldMasterIdLst>
  <p:sldIdLst>
    <p:sldId xmlns:r="http://schemas.openxmlformats.org/officeDocument/2006/relationships" id="256" r:id="Rf07db9f9632b4282"/>
    <p:sldId xmlns:r="http://schemas.openxmlformats.org/officeDocument/2006/relationships" id="257" r:id="Raae4f177e2644116"/>
    <p:sldId xmlns:r="http://schemas.openxmlformats.org/officeDocument/2006/relationships" id="258" r:id="R92c23e6e2b054bba"/>
    <p:sldId xmlns:r="http://schemas.openxmlformats.org/officeDocument/2006/relationships" id="259" r:id="R6fcca00c8b6d4604"/>
    <p:sldId xmlns:r="http://schemas.openxmlformats.org/officeDocument/2006/relationships" id="260" r:id="Rc9a0c528d71147e6"/>
    <p:sldId xmlns:r="http://schemas.openxmlformats.org/officeDocument/2006/relationships" id="261" r:id="R7339efbee30d4f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11798fc1e4e8f" /><Relationship Type="http://schemas.openxmlformats.org/officeDocument/2006/relationships/slide" Target="/ppt/slides/slide1.xml" Id="Rf07db9f9632b4282" /><Relationship Type="http://schemas.openxmlformats.org/officeDocument/2006/relationships/slide" Target="/ppt/slides/slide2.xml" Id="Raae4f177e2644116" /><Relationship Type="http://schemas.openxmlformats.org/officeDocument/2006/relationships/slide" Target="/ppt/slides/slide3.xml" Id="R92c23e6e2b054bba" /><Relationship Type="http://schemas.openxmlformats.org/officeDocument/2006/relationships/slide" Target="/ppt/slides/slide4.xml" Id="R6fcca00c8b6d4604" /><Relationship Type="http://schemas.openxmlformats.org/officeDocument/2006/relationships/slide" Target="/ppt/slides/slide5.xml" Id="Rc9a0c528d71147e6" /><Relationship Type="http://schemas.openxmlformats.org/officeDocument/2006/relationships/slide" Target="/ppt/slides/slide6.xml" Id="R7339efbee30d4f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f93106f6745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2f0a711484edc" /><Relationship Type="http://schemas.openxmlformats.org/officeDocument/2006/relationships/theme" Target="/ppt/slideMasters/theme/theme1.xml" Id="R1f27ebd3f7ae41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b2f0a711484e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769ce40c9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84918b7184c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04654767642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c235934a24d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e657f74b147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43d2069fa43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KERDOS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Gøran Ulriksen, Bekkemyrvegen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897 842 432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