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9b7b84e82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260a9753646ee"/>
  </p:sldMasterIdLst>
  <p:sldIdLst>
    <p:sldId xmlns:r="http://schemas.openxmlformats.org/officeDocument/2006/relationships" id="256" r:id="R1b363bc9fba245a7"/>
    <p:sldId xmlns:r="http://schemas.openxmlformats.org/officeDocument/2006/relationships" id="257" r:id="Rd4cdbacf25864493"/>
    <p:sldId xmlns:r="http://schemas.openxmlformats.org/officeDocument/2006/relationships" id="258" r:id="R7725f179d24f417b"/>
    <p:sldId xmlns:r="http://schemas.openxmlformats.org/officeDocument/2006/relationships" id="259" r:id="Raa2e4a8678ab4476"/>
    <p:sldId xmlns:r="http://schemas.openxmlformats.org/officeDocument/2006/relationships" id="260" r:id="R4891948f8d334ab3"/>
    <p:sldId xmlns:r="http://schemas.openxmlformats.org/officeDocument/2006/relationships" id="261" r:id="Rdba0d9a61438467c"/>
    <p:sldId xmlns:r="http://schemas.openxmlformats.org/officeDocument/2006/relationships" id="262" r:id="R3c0333d3b0fe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260a9753646ee" /><Relationship Type="http://schemas.openxmlformats.org/officeDocument/2006/relationships/slide" Target="/ppt/slides/slide1.xml" Id="R1b363bc9fba245a7" /><Relationship Type="http://schemas.openxmlformats.org/officeDocument/2006/relationships/slide" Target="/ppt/slides/slide2.xml" Id="Rd4cdbacf25864493" /><Relationship Type="http://schemas.openxmlformats.org/officeDocument/2006/relationships/slide" Target="/ppt/slides/slide3.xml" Id="R7725f179d24f417b" /><Relationship Type="http://schemas.openxmlformats.org/officeDocument/2006/relationships/slide" Target="/ppt/slides/slide4.xml" Id="Raa2e4a8678ab4476" /><Relationship Type="http://schemas.openxmlformats.org/officeDocument/2006/relationships/slide" Target="/ppt/slides/slide5.xml" Id="R4891948f8d334ab3" /><Relationship Type="http://schemas.openxmlformats.org/officeDocument/2006/relationships/slide" Target="/ppt/slides/slide6.xml" Id="Rdba0d9a61438467c" /><Relationship Type="http://schemas.openxmlformats.org/officeDocument/2006/relationships/slide" Target="/ppt/slides/slide7.xml" Id="R3c0333d3b0fe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9a1edb42d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45651d4864dad" /><Relationship Type="http://schemas.openxmlformats.org/officeDocument/2006/relationships/theme" Target="/ppt/slideMasters/theme/theme1.xml" Id="R5e1101829ac4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45651d486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64a06826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385e20f1a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84d7a838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c0f9b60c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87ba5276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96ec9f81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24cf360c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232 347 088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40 609 168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218 834 644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