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6a7d6d50d42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08d923e63f4f26"/>
  </p:sldMasterIdLst>
  <p:sldIdLst>
    <p:sldId xmlns:r="http://schemas.openxmlformats.org/officeDocument/2006/relationships" id="256" r:id="R8f02705f5ef3447c"/>
    <p:sldId xmlns:r="http://schemas.openxmlformats.org/officeDocument/2006/relationships" id="257" r:id="Rde5827e0e1b54648"/>
    <p:sldId xmlns:r="http://schemas.openxmlformats.org/officeDocument/2006/relationships" id="258" r:id="R277188eb653e45e0"/>
    <p:sldId xmlns:r="http://schemas.openxmlformats.org/officeDocument/2006/relationships" id="259" r:id="R683ce066612a482a"/>
    <p:sldId xmlns:r="http://schemas.openxmlformats.org/officeDocument/2006/relationships" id="260" r:id="Rdec5710b522249bf"/>
    <p:sldId xmlns:r="http://schemas.openxmlformats.org/officeDocument/2006/relationships" id="261" r:id="Rcb54260c7e7248eb"/>
    <p:sldId xmlns:r="http://schemas.openxmlformats.org/officeDocument/2006/relationships" id="262" r:id="R9765618e882a4b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8d923e63f4f26" /><Relationship Type="http://schemas.openxmlformats.org/officeDocument/2006/relationships/slide" Target="/ppt/slides/slide1.xml" Id="R8f02705f5ef3447c" /><Relationship Type="http://schemas.openxmlformats.org/officeDocument/2006/relationships/slide" Target="/ppt/slides/slide2.xml" Id="Rde5827e0e1b54648" /><Relationship Type="http://schemas.openxmlformats.org/officeDocument/2006/relationships/slide" Target="/ppt/slides/slide3.xml" Id="R277188eb653e45e0" /><Relationship Type="http://schemas.openxmlformats.org/officeDocument/2006/relationships/slide" Target="/ppt/slides/slide4.xml" Id="R683ce066612a482a" /><Relationship Type="http://schemas.openxmlformats.org/officeDocument/2006/relationships/slide" Target="/ppt/slides/slide5.xml" Id="Rdec5710b522249bf" /><Relationship Type="http://schemas.openxmlformats.org/officeDocument/2006/relationships/slide" Target="/ppt/slides/slide6.xml" Id="Rcb54260c7e7248eb" /><Relationship Type="http://schemas.openxmlformats.org/officeDocument/2006/relationships/slide" Target="/ppt/slides/slide7.xml" Id="R9765618e882a4b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1bef9ef3584c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7c624ff844767" /><Relationship Type="http://schemas.openxmlformats.org/officeDocument/2006/relationships/theme" Target="/ppt/slideMasters/theme/theme1.xml" Id="R14bb050c2a4d47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47c624ff8447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c2788581c4d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ef036a6e9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fc5b2df3f4b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4f0d4b78d4b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0d61ebd9d4c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60dcac33a43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3f011f5a240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ENGVIK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145 167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4 988 008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8 266 156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12 626 152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MARTIN SALBUBÆK ENGVIK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Solborgvegen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897 522 152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ENGVIK INVEST AS</a:t>
            </a:r>
          </a:p>
        </p:txBody>
      </p:sp>
    </p:spTree>
  </p:cSld>
  <p:clrMapOvr>
    <a:masterClrMapping xmlns:a="http://schemas.openxmlformats.org/drawingml/2006/main"/>
  </p:clrMapOvr>
</p:sld>
</file>