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975bf71ebc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95e1d147364bbf"/>
  </p:sldMasterIdLst>
  <p:sldIdLst>
    <p:sldId xmlns:r="http://schemas.openxmlformats.org/officeDocument/2006/relationships" id="256" r:id="R2e12c56c5c2c40d7"/>
    <p:sldId xmlns:r="http://schemas.openxmlformats.org/officeDocument/2006/relationships" id="257" r:id="Rf2801ef1d30a44ce"/>
    <p:sldId xmlns:r="http://schemas.openxmlformats.org/officeDocument/2006/relationships" id="258" r:id="Rb8a72108f6114979"/>
    <p:sldId xmlns:r="http://schemas.openxmlformats.org/officeDocument/2006/relationships" id="259" r:id="Rdcb8a3c00ebd4a35"/>
    <p:sldId xmlns:r="http://schemas.openxmlformats.org/officeDocument/2006/relationships" id="260" r:id="Rfcc3ab1b0cf640c1"/>
    <p:sldId xmlns:r="http://schemas.openxmlformats.org/officeDocument/2006/relationships" id="261" r:id="Rdb6095ff49e94ff8"/>
    <p:sldId xmlns:r="http://schemas.openxmlformats.org/officeDocument/2006/relationships" id="262" r:id="R0168313028cb47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5e1d147364bbf" /><Relationship Type="http://schemas.openxmlformats.org/officeDocument/2006/relationships/slide" Target="/ppt/slides/slide1.xml" Id="R2e12c56c5c2c40d7" /><Relationship Type="http://schemas.openxmlformats.org/officeDocument/2006/relationships/slide" Target="/ppt/slides/slide2.xml" Id="Rf2801ef1d30a44ce" /><Relationship Type="http://schemas.openxmlformats.org/officeDocument/2006/relationships/slide" Target="/ppt/slides/slide3.xml" Id="Rb8a72108f6114979" /><Relationship Type="http://schemas.openxmlformats.org/officeDocument/2006/relationships/slide" Target="/ppt/slides/slide4.xml" Id="Rdcb8a3c00ebd4a35" /><Relationship Type="http://schemas.openxmlformats.org/officeDocument/2006/relationships/slide" Target="/ppt/slides/slide5.xml" Id="Rfcc3ab1b0cf640c1" /><Relationship Type="http://schemas.openxmlformats.org/officeDocument/2006/relationships/slide" Target="/ppt/slides/slide6.xml" Id="Rdb6095ff49e94ff8" /><Relationship Type="http://schemas.openxmlformats.org/officeDocument/2006/relationships/slide" Target="/ppt/slides/slide7.xml" Id="R0168313028cb47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8a3051b234d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eaed5d96a4d7b" /><Relationship Type="http://schemas.openxmlformats.org/officeDocument/2006/relationships/theme" Target="/ppt/slideMasters/theme/theme1.xml" Id="R6b457ae6ae0f43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ceaed5d96a4d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1c6e5910c42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c4258447e41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3877e26214d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f1a3380454d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5b0c09c0b41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034a760c147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00eb1fbdf45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 FARM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FARM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9 178 184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46 336 493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147 998 113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GRUPPEN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KANTARELL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ARRAY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HAJT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bjorn.landsnes@ligo.no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897 311 852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