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869c6720847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94aafcb5b54d70"/>
  </p:sldMasterIdLst>
  <p:sldIdLst>
    <p:sldId xmlns:r="http://schemas.openxmlformats.org/officeDocument/2006/relationships" id="256" r:id="Rde27c2863df74bb7"/>
    <p:sldId xmlns:r="http://schemas.openxmlformats.org/officeDocument/2006/relationships" id="257" r:id="Ra0b74ff5b5014be8"/>
    <p:sldId xmlns:r="http://schemas.openxmlformats.org/officeDocument/2006/relationships" id="258" r:id="Rd6d300ec11854e47"/>
    <p:sldId xmlns:r="http://schemas.openxmlformats.org/officeDocument/2006/relationships" id="259" r:id="R85021423fc9942b8"/>
    <p:sldId xmlns:r="http://schemas.openxmlformats.org/officeDocument/2006/relationships" id="260" r:id="Rd4d16e0098b74eb3"/>
    <p:sldId xmlns:r="http://schemas.openxmlformats.org/officeDocument/2006/relationships" id="261" r:id="R4b719e21ef0147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4aafcb5b54d70" /><Relationship Type="http://schemas.openxmlformats.org/officeDocument/2006/relationships/slide" Target="/ppt/slides/slide1.xml" Id="Rde27c2863df74bb7" /><Relationship Type="http://schemas.openxmlformats.org/officeDocument/2006/relationships/slide" Target="/ppt/slides/slide2.xml" Id="Ra0b74ff5b5014be8" /><Relationship Type="http://schemas.openxmlformats.org/officeDocument/2006/relationships/slide" Target="/ppt/slides/slide3.xml" Id="Rd6d300ec11854e47" /><Relationship Type="http://schemas.openxmlformats.org/officeDocument/2006/relationships/slide" Target="/ppt/slides/slide4.xml" Id="R85021423fc9942b8" /><Relationship Type="http://schemas.openxmlformats.org/officeDocument/2006/relationships/slide" Target="/ppt/slides/slide5.xml" Id="Rd4d16e0098b74eb3" /><Relationship Type="http://schemas.openxmlformats.org/officeDocument/2006/relationships/slide" Target="/ppt/slides/slide6.xml" Id="R4b719e21ef0147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d840286ce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8d0fcac6a4c51" /><Relationship Type="http://schemas.openxmlformats.org/officeDocument/2006/relationships/theme" Target="/ppt/slideMasters/theme/theme1.xml" Id="R7c0824bfbba6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8d0fcac6a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0b30da315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22da9cf20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ab5acab4f4f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e7b9a7c69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3f27c0f96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e7eb0dcea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650 276 041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1 146 178 803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4 814 328 568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4 893 059 323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897 153 912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