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2133d27a3c48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bc6e1ac57c449d"/>
  </p:sldMasterIdLst>
  <p:sldIdLst>
    <p:sldId xmlns:r="http://schemas.openxmlformats.org/officeDocument/2006/relationships" id="256" r:id="R4ed43b96703f4ece"/>
    <p:sldId xmlns:r="http://schemas.openxmlformats.org/officeDocument/2006/relationships" id="257" r:id="R7329f7a9c6504728"/>
    <p:sldId xmlns:r="http://schemas.openxmlformats.org/officeDocument/2006/relationships" id="258" r:id="R835ccced0dee48a4"/>
    <p:sldId xmlns:r="http://schemas.openxmlformats.org/officeDocument/2006/relationships" id="259" r:id="R39203a5466a64de2"/>
    <p:sldId xmlns:r="http://schemas.openxmlformats.org/officeDocument/2006/relationships" id="260" r:id="R235e2ae0c1574dfa"/>
    <p:sldId xmlns:r="http://schemas.openxmlformats.org/officeDocument/2006/relationships" id="261" r:id="R1431b529495b4d15"/>
    <p:sldId xmlns:r="http://schemas.openxmlformats.org/officeDocument/2006/relationships" id="262" r:id="R477757b07a9946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c6e1ac57c449d" /><Relationship Type="http://schemas.openxmlformats.org/officeDocument/2006/relationships/slide" Target="/ppt/slides/slide1.xml" Id="R4ed43b96703f4ece" /><Relationship Type="http://schemas.openxmlformats.org/officeDocument/2006/relationships/slide" Target="/ppt/slides/slide2.xml" Id="R7329f7a9c6504728" /><Relationship Type="http://schemas.openxmlformats.org/officeDocument/2006/relationships/slide" Target="/ppt/slides/slide3.xml" Id="R835ccced0dee48a4" /><Relationship Type="http://schemas.openxmlformats.org/officeDocument/2006/relationships/slide" Target="/ppt/slides/slide4.xml" Id="R39203a5466a64de2" /><Relationship Type="http://schemas.openxmlformats.org/officeDocument/2006/relationships/slide" Target="/ppt/slides/slide5.xml" Id="R235e2ae0c1574dfa" /><Relationship Type="http://schemas.openxmlformats.org/officeDocument/2006/relationships/slide" Target="/ppt/slides/slide6.xml" Id="R1431b529495b4d15" /><Relationship Type="http://schemas.openxmlformats.org/officeDocument/2006/relationships/slide" Target="/ppt/slides/slide7.xml" Id="R477757b07a9946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df3ff31a6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59d696bd14f84" /><Relationship Type="http://schemas.openxmlformats.org/officeDocument/2006/relationships/theme" Target="/ppt/slideMasters/theme/theme1.xml" Id="R4f024b5d05d94c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c59d696bd14f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ccb063ed146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b8310e4824a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6d37b4c4645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f6cdd9c5446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97ebc808f41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f7951bb7e4b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5df2946094a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SKUDAL REVISJON &amp; RÅDGIVNING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5 096 007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804 026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2 519 051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 INVEST AS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KONSULENT &amp; RÅDGIVNING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SKUDAL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terje@skudal.biz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www.skudal.biz/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897 050 692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SKUDAL REVISJON &amp; RÅDGIVNING AS</a:t>
            </a:r>
          </a:p>
        </p:txBody>
      </p:sp>
    </p:spTree>
  </p:cSld>
  <p:clrMapOvr>
    <a:masterClrMapping xmlns:a="http://schemas.openxmlformats.org/drawingml/2006/main"/>
  </p:clrMapOvr>
</p:sld>
</file>