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e4fd6d666141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9af76b0a04721"/>
  </p:sldMasterIdLst>
  <p:sldIdLst>
    <p:sldId xmlns:r="http://schemas.openxmlformats.org/officeDocument/2006/relationships" id="256" r:id="Rb90901abf3a44ff5"/>
    <p:sldId xmlns:r="http://schemas.openxmlformats.org/officeDocument/2006/relationships" id="257" r:id="Rb71ac7f84ac34414"/>
    <p:sldId xmlns:r="http://schemas.openxmlformats.org/officeDocument/2006/relationships" id="258" r:id="Red17ccbe558542c7"/>
    <p:sldId xmlns:r="http://schemas.openxmlformats.org/officeDocument/2006/relationships" id="259" r:id="Rbdba7c7d9b784874"/>
    <p:sldId xmlns:r="http://schemas.openxmlformats.org/officeDocument/2006/relationships" id="260" r:id="Rdedef87fd3a74861"/>
    <p:sldId xmlns:r="http://schemas.openxmlformats.org/officeDocument/2006/relationships" id="261" r:id="Rd4fbee4c4c9c4494"/>
    <p:sldId xmlns:r="http://schemas.openxmlformats.org/officeDocument/2006/relationships" id="262" r:id="R2be15b64428c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9af76b0a04721" /><Relationship Type="http://schemas.openxmlformats.org/officeDocument/2006/relationships/slide" Target="/ppt/slides/slide1.xml" Id="Rb90901abf3a44ff5" /><Relationship Type="http://schemas.openxmlformats.org/officeDocument/2006/relationships/slide" Target="/ppt/slides/slide2.xml" Id="Rb71ac7f84ac34414" /><Relationship Type="http://schemas.openxmlformats.org/officeDocument/2006/relationships/slide" Target="/ppt/slides/slide3.xml" Id="Red17ccbe558542c7" /><Relationship Type="http://schemas.openxmlformats.org/officeDocument/2006/relationships/slide" Target="/ppt/slides/slide4.xml" Id="Rbdba7c7d9b784874" /><Relationship Type="http://schemas.openxmlformats.org/officeDocument/2006/relationships/slide" Target="/ppt/slides/slide5.xml" Id="Rdedef87fd3a74861" /><Relationship Type="http://schemas.openxmlformats.org/officeDocument/2006/relationships/slide" Target="/ppt/slides/slide6.xml" Id="Rd4fbee4c4c9c4494" /><Relationship Type="http://schemas.openxmlformats.org/officeDocument/2006/relationships/slide" Target="/ppt/slides/slide7.xml" Id="R2be15b64428c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1f4f437be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58156f6f143d3" /><Relationship Type="http://schemas.openxmlformats.org/officeDocument/2006/relationships/theme" Target="/ppt/slideMasters/theme/theme1.xml" Id="Rc31a704651e249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58156f6f143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8e1b368f542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1d01d65754b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3ff4d05dc48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78cf9b1fd4c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4449aa00a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7686f568441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1642253d4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CERRO RICO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CERRO RICO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1 022 693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1 977 843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Blåklokkeveien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isorheim@gmail.com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897 019 922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