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88b10e047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790b36aec4ef5"/>
  </p:sldMasterIdLst>
  <p:sldIdLst>
    <p:sldId xmlns:r="http://schemas.openxmlformats.org/officeDocument/2006/relationships" id="256" r:id="R8d2ad100675b49c3"/>
    <p:sldId xmlns:r="http://schemas.openxmlformats.org/officeDocument/2006/relationships" id="257" r:id="R202f4a0d86b142b1"/>
    <p:sldId xmlns:r="http://schemas.openxmlformats.org/officeDocument/2006/relationships" id="258" r:id="R6dde6c6920a441b7"/>
    <p:sldId xmlns:r="http://schemas.openxmlformats.org/officeDocument/2006/relationships" id="259" r:id="Rb5ceefbd2a654073"/>
    <p:sldId xmlns:r="http://schemas.openxmlformats.org/officeDocument/2006/relationships" id="260" r:id="R24423861cd1a4066"/>
    <p:sldId xmlns:r="http://schemas.openxmlformats.org/officeDocument/2006/relationships" id="261" r:id="Rc89dc4480b314fde"/>
    <p:sldId xmlns:r="http://schemas.openxmlformats.org/officeDocument/2006/relationships" id="262" r:id="R8e0419cd7630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790b36aec4ef5" /><Relationship Type="http://schemas.openxmlformats.org/officeDocument/2006/relationships/slide" Target="/ppt/slides/slide1.xml" Id="R8d2ad100675b49c3" /><Relationship Type="http://schemas.openxmlformats.org/officeDocument/2006/relationships/slide" Target="/ppt/slides/slide2.xml" Id="R202f4a0d86b142b1" /><Relationship Type="http://schemas.openxmlformats.org/officeDocument/2006/relationships/slide" Target="/ppt/slides/slide3.xml" Id="R6dde6c6920a441b7" /><Relationship Type="http://schemas.openxmlformats.org/officeDocument/2006/relationships/slide" Target="/ppt/slides/slide4.xml" Id="Rb5ceefbd2a654073" /><Relationship Type="http://schemas.openxmlformats.org/officeDocument/2006/relationships/slide" Target="/ppt/slides/slide5.xml" Id="R24423861cd1a4066" /><Relationship Type="http://schemas.openxmlformats.org/officeDocument/2006/relationships/slide" Target="/ppt/slides/slide6.xml" Id="Rc89dc4480b314fde" /><Relationship Type="http://schemas.openxmlformats.org/officeDocument/2006/relationships/slide" Target="/ppt/slides/slide7.xml" Id="R8e0419cd7630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e4237ad94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d25792254461" /><Relationship Type="http://schemas.openxmlformats.org/officeDocument/2006/relationships/theme" Target="/ppt/slideMasters/theme/theme1.xml" Id="R1e422f1da700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ed2579225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e9adb8a6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db9802893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0d4b1ef4e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7849cbe82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10f034d347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5b79f9fa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c4d6b5c43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