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ddb41c69a194fc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0a517c453ea4b51"/>
  </p:sldMasterIdLst>
  <p:sldIdLst>
    <p:sldId xmlns:r="http://schemas.openxmlformats.org/officeDocument/2006/relationships" id="256" r:id="Re2ee436422764921"/>
    <p:sldId xmlns:r="http://schemas.openxmlformats.org/officeDocument/2006/relationships" id="257" r:id="R29f756e896284a80"/>
    <p:sldId xmlns:r="http://schemas.openxmlformats.org/officeDocument/2006/relationships" id="258" r:id="Rb1fc3afffb7741cd"/>
    <p:sldId xmlns:r="http://schemas.openxmlformats.org/officeDocument/2006/relationships" id="259" r:id="Rdd2b842951ad46a9"/>
    <p:sldId xmlns:r="http://schemas.openxmlformats.org/officeDocument/2006/relationships" id="260" r:id="R0b670ea34737483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0a517c453ea4b51" /><Relationship Type="http://schemas.openxmlformats.org/officeDocument/2006/relationships/slide" Target="/ppt/slides/slide1.xml" Id="Re2ee436422764921" /><Relationship Type="http://schemas.openxmlformats.org/officeDocument/2006/relationships/slide" Target="/ppt/slides/slide2.xml" Id="R29f756e896284a80" /><Relationship Type="http://schemas.openxmlformats.org/officeDocument/2006/relationships/slide" Target="/ppt/slides/slide3.xml" Id="Rb1fc3afffb7741cd" /><Relationship Type="http://schemas.openxmlformats.org/officeDocument/2006/relationships/slide" Target="/ppt/slides/slide4.xml" Id="Rdd2b842951ad46a9" /><Relationship Type="http://schemas.openxmlformats.org/officeDocument/2006/relationships/slide" Target="/ppt/slides/slide5.xml" Id="R0b670ea34737483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a959d7b7cf0403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318b796a32426e" /><Relationship Type="http://schemas.openxmlformats.org/officeDocument/2006/relationships/theme" Target="/ppt/slideMasters/theme/theme1.xml" Id="R1c7d6049b842480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5318b796a32426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3c27467b8a4f8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bc2f569364422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e7d2f282bd488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e576f8034649e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cdc2e52cb4489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LUNDE BEDEHUSLAG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LUNDE BEDEHUSLAG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LUNDE BEDEHUSLAG ble etablert [år] og holder til i Lundegrend.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LUNDE BEDEHUSLAG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LUNDE BEDEHUSLAG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LUNDE BEDEHUSLAG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Humlevikvegen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5690 Lundegrend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marithumlevik@gmail.com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896 844 792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LUNDE BEDEHUSLAG</a:t>
            </a:r>
          </a:p>
        </p:txBody>
      </p:sp>
    </p:spTree>
  </p:cSld>
  <p:clrMapOvr>
    <a:masterClrMapping xmlns:a="http://schemas.openxmlformats.org/drawingml/2006/main"/>
  </p:clrMapOvr>
</p:sld>
</file>