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dc727618d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f2057f42b4a82"/>
  </p:sldMasterIdLst>
  <p:sldIdLst>
    <p:sldId xmlns:r="http://schemas.openxmlformats.org/officeDocument/2006/relationships" id="256" r:id="R6741f59dbb6d412f"/>
    <p:sldId xmlns:r="http://schemas.openxmlformats.org/officeDocument/2006/relationships" id="257" r:id="Rd16f623fde9b444d"/>
    <p:sldId xmlns:r="http://schemas.openxmlformats.org/officeDocument/2006/relationships" id="258" r:id="R738398edbfab4a1c"/>
    <p:sldId xmlns:r="http://schemas.openxmlformats.org/officeDocument/2006/relationships" id="259" r:id="R8a62256cd42344b4"/>
    <p:sldId xmlns:r="http://schemas.openxmlformats.org/officeDocument/2006/relationships" id="260" r:id="R8da753220efe4c2f"/>
    <p:sldId xmlns:r="http://schemas.openxmlformats.org/officeDocument/2006/relationships" id="261" r:id="R2b67b111da2549f2"/>
    <p:sldId xmlns:r="http://schemas.openxmlformats.org/officeDocument/2006/relationships" id="262" r:id="R80f50529b0be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f2057f42b4a82" /><Relationship Type="http://schemas.openxmlformats.org/officeDocument/2006/relationships/slide" Target="/ppt/slides/slide1.xml" Id="R6741f59dbb6d412f" /><Relationship Type="http://schemas.openxmlformats.org/officeDocument/2006/relationships/slide" Target="/ppt/slides/slide2.xml" Id="Rd16f623fde9b444d" /><Relationship Type="http://schemas.openxmlformats.org/officeDocument/2006/relationships/slide" Target="/ppt/slides/slide3.xml" Id="R738398edbfab4a1c" /><Relationship Type="http://schemas.openxmlformats.org/officeDocument/2006/relationships/slide" Target="/ppt/slides/slide4.xml" Id="R8a62256cd42344b4" /><Relationship Type="http://schemas.openxmlformats.org/officeDocument/2006/relationships/slide" Target="/ppt/slides/slide5.xml" Id="R8da753220efe4c2f" /><Relationship Type="http://schemas.openxmlformats.org/officeDocument/2006/relationships/slide" Target="/ppt/slides/slide6.xml" Id="R2b67b111da2549f2" /><Relationship Type="http://schemas.openxmlformats.org/officeDocument/2006/relationships/slide" Target="/ppt/slides/slide7.xml" Id="R80f50529b0be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1d61ba227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9fc1c8654920" /><Relationship Type="http://schemas.openxmlformats.org/officeDocument/2006/relationships/theme" Target="/ppt/slideMasters/theme/theme1.xml" Id="R284a9c0ea978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99fc1c865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7cdbe228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e83976e35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7217a22b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284f4fa7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21397184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77a47c2e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4216cb5b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