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43024ae8ea46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e6102a0154436"/>
  </p:sldMasterIdLst>
  <p:sldIdLst>
    <p:sldId xmlns:r="http://schemas.openxmlformats.org/officeDocument/2006/relationships" id="256" r:id="R7911e25d198f49b4"/>
    <p:sldId xmlns:r="http://schemas.openxmlformats.org/officeDocument/2006/relationships" id="257" r:id="R1b5711119bfe4b02"/>
    <p:sldId xmlns:r="http://schemas.openxmlformats.org/officeDocument/2006/relationships" id="258" r:id="R3d8794a61a0141f3"/>
    <p:sldId xmlns:r="http://schemas.openxmlformats.org/officeDocument/2006/relationships" id="259" r:id="R57c234b11de44dad"/>
    <p:sldId xmlns:r="http://schemas.openxmlformats.org/officeDocument/2006/relationships" id="260" r:id="R8423714a6f7e4d4e"/>
    <p:sldId xmlns:r="http://schemas.openxmlformats.org/officeDocument/2006/relationships" id="261" r:id="R56238da1e0d6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e6102a0154436" /><Relationship Type="http://schemas.openxmlformats.org/officeDocument/2006/relationships/slide" Target="/ppt/slides/slide1.xml" Id="R7911e25d198f49b4" /><Relationship Type="http://schemas.openxmlformats.org/officeDocument/2006/relationships/slide" Target="/ppt/slides/slide2.xml" Id="R1b5711119bfe4b02" /><Relationship Type="http://schemas.openxmlformats.org/officeDocument/2006/relationships/slide" Target="/ppt/slides/slide3.xml" Id="R3d8794a61a0141f3" /><Relationship Type="http://schemas.openxmlformats.org/officeDocument/2006/relationships/slide" Target="/ppt/slides/slide4.xml" Id="R57c234b11de44dad" /><Relationship Type="http://schemas.openxmlformats.org/officeDocument/2006/relationships/slide" Target="/ppt/slides/slide5.xml" Id="R8423714a6f7e4d4e" /><Relationship Type="http://schemas.openxmlformats.org/officeDocument/2006/relationships/slide" Target="/ppt/slides/slide6.xml" Id="R56238da1e0d6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451e70a43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856325d940e9" /><Relationship Type="http://schemas.openxmlformats.org/officeDocument/2006/relationships/theme" Target="/ppt/slideMasters/theme/theme1.xml" Id="Rbfbca8747147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3856325d9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1621a3f12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1fa57963842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8b48c74ee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f54176d9e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7bfd7af30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749d28343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Plogveien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896 593 382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HJELPI AS</a:t>
            </a:r>
          </a:p>
        </p:txBody>
      </p:sp>
    </p:spTree>
  </p:cSld>
  <p:clrMapOvr>
    <a:masterClrMapping xmlns:a="http://schemas.openxmlformats.org/drawingml/2006/main"/>
  </p:clrMapOvr>
</p:sld>
</file>