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2e5bd1de0b40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467ec9267d4565"/>
  </p:sldMasterIdLst>
  <p:sldIdLst>
    <p:sldId xmlns:r="http://schemas.openxmlformats.org/officeDocument/2006/relationships" id="256" r:id="R17ea0f16971a485f"/>
    <p:sldId xmlns:r="http://schemas.openxmlformats.org/officeDocument/2006/relationships" id="257" r:id="R29e9be860b6448fa"/>
    <p:sldId xmlns:r="http://schemas.openxmlformats.org/officeDocument/2006/relationships" id="258" r:id="R50bf6eeb5bc24949"/>
    <p:sldId xmlns:r="http://schemas.openxmlformats.org/officeDocument/2006/relationships" id="259" r:id="R175f7d5fc7514af6"/>
    <p:sldId xmlns:r="http://schemas.openxmlformats.org/officeDocument/2006/relationships" id="260" r:id="R46a0e8dc89314875"/>
    <p:sldId xmlns:r="http://schemas.openxmlformats.org/officeDocument/2006/relationships" id="261" r:id="Reee80114bc5b4dfa"/>
    <p:sldId xmlns:r="http://schemas.openxmlformats.org/officeDocument/2006/relationships" id="262" r:id="R06ef6168107a43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67ec9267d4565" /><Relationship Type="http://schemas.openxmlformats.org/officeDocument/2006/relationships/slide" Target="/ppt/slides/slide1.xml" Id="R17ea0f16971a485f" /><Relationship Type="http://schemas.openxmlformats.org/officeDocument/2006/relationships/slide" Target="/ppt/slides/slide2.xml" Id="R29e9be860b6448fa" /><Relationship Type="http://schemas.openxmlformats.org/officeDocument/2006/relationships/slide" Target="/ppt/slides/slide3.xml" Id="R50bf6eeb5bc24949" /><Relationship Type="http://schemas.openxmlformats.org/officeDocument/2006/relationships/slide" Target="/ppt/slides/slide4.xml" Id="R175f7d5fc7514af6" /><Relationship Type="http://schemas.openxmlformats.org/officeDocument/2006/relationships/slide" Target="/ppt/slides/slide5.xml" Id="R46a0e8dc89314875" /><Relationship Type="http://schemas.openxmlformats.org/officeDocument/2006/relationships/slide" Target="/ppt/slides/slide6.xml" Id="Reee80114bc5b4dfa" /><Relationship Type="http://schemas.openxmlformats.org/officeDocument/2006/relationships/slide" Target="/ppt/slides/slide7.xml" Id="R06ef6168107a43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cd5a60ae74a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69ded51664511" /><Relationship Type="http://schemas.openxmlformats.org/officeDocument/2006/relationships/theme" Target="/ppt/slideMasters/theme/theme1.xml" Id="R7297d2a91527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069ded516645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fd83141cd48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77684a0f14e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f183da93540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46b502e22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986a0cc4b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40e2017a740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911ab405240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PETRINE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3 236 080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42 320 166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42 789 039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NØDSET HILDE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Hilde Nødseth, Vestrepollsvegen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896 342 622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