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1f861f4145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e9f3fa6af4a43"/>
  </p:sldMasterIdLst>
  <p:sldIdLst>
    <p:sldId xmlns:r="http://schemas.openxmlformats.org/officeDocument/2006/relationships" id="256" r:id="Rc807892316c4428c"/>
    <p:sldId xmlns:r="http://schemas.openxmlformats.org/officeDocument/2006/relationships" id="257" r:id="R08e15aa01b0c495c"/>
    <p:sldId xmlns:r="http://schemas.openxmlformats.org/officeDocument/2006/relationships" id="258" r:id="R89418f20893b4a5d"/>
    <p:sldId xmlns:r="http://schemas.openxmlformats.org/officeDocument/2006/relationships" id="259" r:id="R3e8bf9e6029b48b1"/>
    <p:sldId xmlns:r="http://schemas.openxmlformats.org/officeDocument/2006/relationships" id="260" r:id="Rf1b0d11d12114a2c"/>
    <p:sldId xmlns:r="http://schemas.openxmlformats.org/officeDocument/2006/relationships" id="261" r:id="R239b4fc1aa2f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e9f3fa6af4a43" /><Relationship Type="http://schemas.openxmlformats.org/officeDocument/2006/relationships/slide" Target="/ppt/slides/slide1.xml" Id="Rc807892316c4428c" /><Relationship Type="http://schemas.openxmlformats.org/officeDocument/2006/relationships/slide" Target="/ppt/slides/slide2.xml" Id="R08e15aa01b0c495c" /><Relationship Type="http://schemas.openxmlformats.org/officeDocument/2006/relationships/slide" Target="/ppt/slides/slide3.xml" Id="R89418f20893b4a5d" /><Relationship Type="http://schemas.openxmlformats.org/officeDocument/2006/relationships/slide" Target="/ppt/slides/slide4.xml" Id="R3e8bf9e6029b48b1" /><Relationship Type="http://schemas.openxmlformats.org/officeDocument/2006/relationships/slide" Target="/ppt/slides/slide5.xml" Id="Rf1b0d11d12114a2c" /><Relationship Type="http://schemas.openxmlformats.org/officeDocument/2006/relationships/slide" Target="/ppt/slides/slide6.xml" Id="R239b4fc1aa2f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495f18a8a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d2e04afc4703" /><Relationship Type="http://schemas.openxmlformats.org/officeDocument/2006/relationships/theme" Target="/ppt/slideMasters/theme/theme1.xml" Id="R562f3ac6e403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3d2e04afc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7624e2d864f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12a96e599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5f348901a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483d10850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8dbcea0d144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30ca133744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Hilde Nødseth, Vestrepollsvegen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896 342 622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AS</a:t>
            </a:r>
          </a:p>
        </p:txBody>
      </p:sp>
    </p:spTree>
  </p:cSld>
  <p:clrMapOvr>
    <a:masterClrMapping xmlns:a="http://schemas.openxmlformats.org/drawingml/2006/main"/>
  </p:clrMapOvr>
</p:sld>
</file>