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3ca34a336f4b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ed58dd51f544f9"/>
  </p:sldMasterIdLst>
  <p:sldIdLst>
    <p:sldId xmlns:r="http://schemas.openxmlformats.org/officeDocument/2006/relationships" id="256" r:id="R787c21e9c96b4e46"/>
    <p:sldId xmlns:r="http://schemas.openxmlformats.org/officeDocument/2006/relationships" id="257" r:id="R7742d530ff744594"/>
    <p:sldId xmlns:r="http://schemas.openxmlformats.org/officeDocument/2006/relationships" id="258" r:id="Ree9841c93ff34efd"/>
    <p:sldId xmlns:r="http://schemas.openxmlformats.org/officeDocument/2006/relationships" id="259" r:id="R7fcf112ad03747bb"/>
    <p:sldId xmlns:r="http://schemas.openxmlformats.org/officeDocument/2006/relationships" id="260" r:id="Rd242dbd6acc149f5"/>
    <p:sldId xmlns:r="http://schemas.openxmlformats.org/officeDocument/2006/relationships" id="261" r:id="Rb012dff1a03040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d58dd51f544f9" /><Relationship Type="http://schemas.openxmlformats.org/officeDocument/2006/relationships/slide" Target="/ppt/slides/slide1.xml" Id="R787c21e9c96b4e46" /><Relationship Type="http://schemas.openxmlformats.org/officeDocument/2006/relationships/slide" Target="/ppt/slides/slide2.xml" Id="R7742d530ff744594" /><Relationship Type="http://schemas.openxmlformats.org/officeDocument/2006/relationships/slide" Target="/ppt/slides/slide3.xml" Id="Ree9841c93ff34efd" /><Relationship Type="http://schemas.openxmlformats.org/officeDocument/2006/relationships/slide" Target="/ppt/slides/slide4.xml" Id="R7fcf112ad03747bb" /><Relationship Type="http://schemas.openxmlformats.org/officeDocument/2006/relationships/slide" Target="/ppt/slides/slide5.xml" Id="Rd242dbd6acc149f5" /><Relationship Type="http://schemas.openxmlformats.org/officeDocument/2006/relationships/slide" Target="/ppt/slides/slide6.xml" Id="Rb012dff1a03040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085b7484b041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2c7b73a1b481f" /><Relationship Type="http://schemas.openxmlformats.org/officeDocument/2006/relationships/theme" Target="/ppt/slideMasters/theme/theme1.xml" Id="R193d90d6a64e4d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92c7b73a1b48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cf8da3ef04d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85b70e77544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1185c9ec54d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b84e377de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181a087104a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f27a4c8bb44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RINTOR INVEST LTD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RINTOR INVEST LTD NUF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22 840 521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22 850 316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896 008 242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 NUF</a:t>
            </a:r>
          </a:p>
        </p:txBody>
      </p:sp>
    </p:spTree>
  </p:cSld>
  <p:clrMapOvr>
    <a:masterClrMapping xmlns:a="http://schemas.openxmlformats.org/drawingml/2006/main"/>
  </p:clrMapOvr>
</p:sld>
</file>