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d4551eaabd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61b140770549d6"/>
  </p:sldMasterIdLst>
  <p:sldIdLst>
    <p:sldId xmlns:r="http://schemas.openxmlformats.org/officeDocument/2006/relationships" id="256" r:id="R0ae38e9484ef466e"/>
    <p:sldId xmlns:r="http://schemas.openxmlformats.org/officeDocument/2006/relationships" id="257" r:id="R8e7c4cf14d5b43db"/>
    <p:sldId xmlns:r="http://schemas.openxmlformats.org/officeDocument/2006/relationships" id="258" r:id="R77e3ff819d9642ac"/>
    <p:sldId xmlns:r="http://schemas.openxmlformats.org/officeDocument/2006/relationships" id="259" r:id="R1b011d3985954139"/>
    <p:sldId xmlns:r="http://schemas.openxmlformats.org/officeDocument/2006/relationships" id="260" r:id="R21f38a6c0ada4717"/>
    <p:sldId xmlns:r="http://schemas.openxmlformats.org/officeDocument/2006/relationships" id="261" r:id="R04ac58faaae249d7"/>
    <p:sldId xmlns:r="http://schemas.openxmlformats.org/officeDocument/2006/relationships" id="262" r:id="R0706054a342b4a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1b140770549d6" /><Relationship Type="http://schemas.openxmlformats.org/officeDocument/2006/relationships/slide" Target="/ppt/slides/slide1.xml" Id="R0ae38e9484ef466e" /><Relationship Type="http://schemas.openxmlformats.org/officeDocument/2006/relationships/slide" Target="/ppt/slides/slide2.xml" Id="R8e7c4cf14d5b43db" /><Relationship Type="http://schemas.openxmlformats.org/officeDocument/2006/relationships/slide" Target="/ppt/slides/slide3.xml" Id="R77e3ff819d9642ac" /><Relationship Type="http://schemas.openxmlformats.org/officeDocument/2006/relationships/slide" Target="/ppt/slides/slide4.xml" Id="R1b011d3985954139" /><Relationship Type="http://schemas.openxmlformats.org/officeDocument/2006/relationships/slide" Target="/ppt/slides/slide5.xml" Id="R21f38a6c0ada4717" /><Relationship Type="http://schemas.openxmlformats.org/officeDocument/2006/relationships/slide" Target="/ppt/slides/slide6.xml" Id="R04ac58faaae249d7" /><Relationship Type="http://schemas.openxmlformats.org/officeDocument/2006/relationships/slide" Target="/ppt/slides/slide7.xml" Id="R0706054a342b4a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779ed65234f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585d5a96e45b7" /><Relationship Type="http://schemas.openxmlformats.org/officeDocument/2006/relationships/theme" Target="/ppt/slideMasters/theme/theme1.xml" Id="R87d8d50c1cd743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1585d5a96e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22547215748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1a9422eed4a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735342b0f4b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97896deec4e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5d9e28b094e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e0f5829d04f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82f85b9e6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VSR HOLDING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2 428 422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2 457 547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PETTER SKAAR  –  45,6 %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MBO HOLDING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WOLD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VSR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Wilses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84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895 715 212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VSR HOLDING AS</a:t>
            </a:r>
          </a:p>
        </p:txBody>
      </p:sp>
    </p:spTree>
  </p:cSld>
  <p:clrMapOvr>
    <a:masterClrMapping xmlns:a="http://schemas.openxmlformats.org/drawingml/2006/main"/>
  </p:clrMapOvr>
</p:sld>
</file>