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2bb1bb35f4d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692bd2bd2489b"/>
  </p:sldMasterIdLst>
  <p:sldIdLst>
    <p:sldId xmlns:r="http://schemas.openxmlformats.org/officeDocument/2006/relationships" id="256" r:id="R31b98010b4b54968"/>
    <p:sldId xmlns:r="http://schemas.openxmlformats.org/officeDocument/2006/relationships" id="257" r:id="Rda4cdd0781084513"/>
    <p:sldId xmlns:r="http://schemas.openxmlformats.org/officeDocument/2006/relationships" id="258" r:id="R4fbff5879d524bb5"/>
    <p:sldId xmlns:r="http://schemas.openxmlformats.org/officeDocument/2006/relationships" id="259" r:id="Rde194ca9dddd4cc8"/>
    <p:sldId xmlns:r="http://schemas.openxmlformats.org/officeDocument/2006/relationships" id="260" r:id="R9de887c5c96f43c1"/>
    <p:sldId xmlns:r="http://schemas.openxmlformats.org/officeDocument/2006/relationships" id="261" r:id="R3a1266b7ded14564"/>
    <p:sldId xmlns:r="http://schemas.openxmlformats.org/officeDocument/2006/relationships" id="262" r:id="R9b4f1141ac5946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692bd2bd2489b" /><Relationship Type="http://schemas.openxmlformats.org/officeDocument/2006/relationships/slide" Target="/ppt/slides/slide1.xml" Id="R31b98010b4b54968" /><Relationship Type="http://schemas.openxmlformats.org/officeDocument/2006/relationships/slide" Target="/ppt/slides/slide2.xml" Id="Rda4cdd0781084513" /><Relationship Type="http://schemas.openxmlformats.org/officeDocument/2006/relationships/slide" Target="/ppt/slides/slide3.xml" Id="R4fbff5879d524bb5" /><Relationship Type="http://schemas.openxmlformats.org/officeDocument/2006/relationships/slide" Target="/ppt/slides/slide4.xml" Id="Rde194ca9dddd4cc8" /><Relationship Type="http://schemas.openxmlformats.org/officeDocument/2006/relationships/slide" Target="/ppt/slides/slide5.xml" Id="R9de887c5c96f43c1" /><Relationship Type="http://schemas.openxmlformats.org/officeDocument/2006/relationships/slide" Target="/ppt/slides/slide6.xml" Id="R3a1266b7ded14564" /><Relationship Type="http://schemas.openxmlformats.org/officeDocument/2006/relationships/slide" Target="/ppt/slides/slide7.xml" Id="R9b4f1141ac5946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b82f76803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331c8d0694d53" /><Relationship Type="http://schemas.openxmlformats.org/officeDocument/2006/relationships/theme" Target="/ppt/slideMasters/theme/theme1.xml" Id="R74df306f409e46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e331c8d0694d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9353aa0b2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8d85601e3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0a8f8315b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42610ab53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e7542234041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315397411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d5967832f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15 981 238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2 096 379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7 947 872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895 543 942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