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e06020baf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6a2660cef456d"/>
  </p:sldMasterIdLst>
  <p:sldIdLst>
    <p:sldId xmlns:r="http://schemas.openxmlformats.org/officeDocument/2006/relationships" id="256" r:id="Rabb6bf5901bc4d70"/>
    <p:sldId xmlns:r="http://schemas.openxmlformats.org/officeDocument/2006/relationships" id="257" r:id="Rcdff8604be0c4dec"/>
    <p:sldId xmlns:r="http://schemas.openxmlformats.org/officeDocument/2006/relationships" id="258" r:id="R17e0286a3e404441"/>
    <p:sldId xmlns:r="http://schemas.openxmlformats.org/officeDocument/2006/relationships" id="259" r:id="Ra3fec94423d448ce"/>
    <p:sldId xmlns:r="http://schemas.openxmlformats.org/officeDocument/2006/relationships" id="260" r:id="Rfdc2e93b5bb340b9"/>
    <p:sldId xmlns:r="http://schemas.openxmlformats.org/officeDocument/2006/relationships" id="261" r:id="R588a2ce45f7a49f1"/>
    <p:sldId xmlns:r="http://schemas.openxmlformats.org/officeDocument/2006/relationships" id="262" r:id="R29eba809b6a2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6a2660cef456d" /><Relationship Type="http://schemas.openxmlformats.org/officeDocument/2006/relationships/slide" Target="/ppt/slides/slide1.xml" Id="Rabb6bf5901bc4d70" /><Relationship Type="http://schemas.openxmlformats.org/officeDocument/2006/relationships/slide" Target="/ppt/slides/slide2.xml" Id="Rcdff8604be0c4dec" /><Relationship Type="http://schemas.openxmlformats.org/officeDocument/2006/relationships/slide" Target="/ppt/slides/slide3.xml" Id="R17e0286a3e404441" /><Relationship Type="http://schemas.openxmlformats.org/officeDocument/2006/relationships/slide" Target="/ppt/slides/slide4.xml" Id="Ra3fec94423d448ce" /><Relationship Type="http://schemas.openxmlformats.org/officeDocument/2006/relationships/slide" Target="/ppt/slides/slide5.xml" Id="Rfdc2e93b5bb340b9" /><Relationship Type="http://schemas.openxmlformats.org/officeDocument/2006/relationships/slide" Target="/ppt/slides/slide6.xml" Id="R588a2ce45f7a49f1" /><Relationship Type="http://schemas.openxmlformats.org/officeDocument/2006/relationships/slide" Target="/ppt/slides/slide7.xml" Id="R29eba809b6a2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376dbc6a3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fa5e46d64c5c" /><Relationship Type="http://schemas.openxmlformats.org/officeDocument/2006/relationships/theme" Target="/ppt/slideMasters/theme/theme1.xml" Id="R9578404ef459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0fa5e46d6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5d9519c8d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f64f419fe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ce79731e45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284dcf2e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cfab99d1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7ac61fe5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a07cc1ff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