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98451df6de41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9d261239ee430a"/>
  </p:sldMasterIdLst>
  <p:sldIdLst>
    <p:sldId xmlns:r="http://schemas.openxmlformats.org/officeDocument/2006/relationships" id="256" r:id="R0502ffbadc9f4f73"/>
    <p:sldId xmlns:r="http://schemas.openxmlformats.org/officeDocument/2006/relationships" id="257" r:id="R852fbbd0365247e7"/>
    <p:sldId xmlns:r="http://schemas.openxmlformats.org/officeDocument/2006/relationships" id="258" r:id="Rc9fd8d9a878047ae"/>
    <p:sldId xmlns:r="http://schemas.openxmlformats.org/officeDocument/2006/relationships" id="259" r:id="R36cd56b265f44be7"/>
    <p:sldId xmlns:r="http://schemas.openxmlformats.org/officeDocument/2006/relationships" id="260" r:id="R614b01f390f54f59"/>
    <p:sldId xmlns:r="http://schemas.openxmlformats.org/officeDocument/2006/relationships" id="261" r:id="R135c885ce14a4c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9d261239ee430a" /><Relationship Type="http://schemas.openxmlformats.org/officeDocument/2006/relationships/slide" Target="/ppt/slides/slide1.xml" Id="R0502ffbadc9f4f73" /><Relationship Type="http://schemas.openxmlformats.org/officeDocument/2006/relationships/slide" Target="/ppt/slides/slide2.xml" Id="R852fbbd0365247e7" /><Relationship Type="http://schemas.openxmlformats.org/officeDocument/2006/relationships/slide" Target="/ppt/slides/slide3.xml" Id="Rc9fd8d9a878047ae" /><Relationship Type="http://schemas.openxmlformats.org/officeDocument/2006/relationships/slide" Target="/ppt/slides/slide4.xml" Id="R36cd56b265f44be7" /><Relationship Type="http://schemas.openxmlformats.org/officeDocument/2006/relationships/slide" Target="/ppt/slides/slide5.xml" Id="R614b01f390f54f59" /><Relationship Type="http://schemas.openxmlformats.org/officeDocument/2006/relationships/slide" Target="/ppt/slides/slide6.xml" Id="R135c885ce14a4c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88683e2644f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eae46a4034a1b" /><Relationship Type="http://schemas.openxmlformats.org/officeDocument/2006/relationships/theme" Target="/ppt/slideMasters/theme/theme1.xml" Id="R92119258c62840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0eae46a4034a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b84f321a945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6f2c4874e4b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d9c4784c44d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4be25632343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bd651739a48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4ae936a0848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FLATTUM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21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894 934 352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