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1ae5c5eb12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9e4201a75b4fdd"/>
  </p:sldMasterIdLst>
  <p:sldIdLst>
    <p:sldId xmlns:r="http://schemas.openxmlformats.org/officeDocument/2006/relationships" id="256" r:id="R31e3fc04fed842f7"/>
    <p:sldId xmlns:r="http://schemas.openxmlformats.org/officeDocument/2006/relationships" id="257" r:id="R650ca052d6294a84"/>
    <p:sldId xmlns:r="http://schemas.openxmlformats.org/officeDocument/2006/relationships" id="258" r:id="R6a3c45d811d2446b"/>
    <p:sldId xmlns:r="http://schemas.openxmlformats.org/officeDocument/2006/relationships" id="259" r:id="R9b509bf99d3a4fbf"/>
    <p:sldId xmlns:r="http://schemas.openxmlformats.org/officeDocument/2006/relationships" id="260" r:id="Rbd49d02d4b60459f"/>
    <p:sldId xmlns:r="http://schemas.openxmlformats.org/officeDocument/2006/relationships" id="261" r:id="Rc93270de005f4529"/>
    <p:sldId xmlns:r="http://schemas.openxmlformats.org/officeDocument/2006/relationships" id="262" r:id="R9badd468549c49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e4201a75b4fdd" /><Relationship Type="http://schemas.openxmlformats.org/officeDocument/2006/relationships/slide" Target="/ppt/slides/slide1.xml" Id="R31e3fc04fed842f7" /><Relationship Type="http://schemas.openxmlformats.org/officeDocument/2006/relationships/slide" Target="/ppt/slides/slide2.xml" Id="R650ca052d6294a84" /><Relationship Type="http://schemas.openxmlformats.org/officeDocument/2006/relationships/slide" Target="/ppt/slides/slide3.xml" Id="R6a3c45d811d2446b" /><Relationship Type="http://schemas.openxmlformats.org/officeDocument/2006/relationships/slide" Target="/ppt/slides/slide4.xml" Id="R9b509bf99d3a4fbf" /><Relationship Type="http://schemas.openxmlformats.org/officeDocument/2006/relationships/slide" Target="/ppt/slides/slide5.xml" Id="Rbd49d02d4b60459f" /><Relationship Type="http://schemas.openxmlformats.org/officeDocument/2006/relationships/slide" Target="/ppt/slides/slide6.xml" Id="Rc93270de005f4529" /><Relationship Type="http://schemas.openxmlformats.org/officeDocument/2006/relationships/slide" Target="/ppt/slides/slide7.xml" Id="R9badd468549c49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9d0e4717447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334d44b1b4a8d" /><Relationship Type="http://schemas.openxmlformats.org/officeDocument/2006/relationships/theme" Target="/ppt/slideMasters/theme/theme1.xml" Id="R56060f1bd22547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f334d44b1b4a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b2e45d57744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91ac88bbc4e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2212a61fa4f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52ace0a5844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185064c574e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94b59375d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ed74af1564b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SEGLEM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SEGLEM EIENDOM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168 556 000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243 628 000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SEGLEM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SEGLEM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SEGLEM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SEGLEM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SYSEG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firmapost@knutsenoas.com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894 921 862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EIENDOM AS</a:t>
            </a:r>
          </a:p>
        </p:txBody>
      </p:sp>
    </p:spTree>
  </p:cSld>
  <p:clrMapOvr>
    <a:masterClrMapping xmlns:a="http://schemas.openxmlformats.org/drawingml/2006/main"/>
  </p:clrMapOvr>
</p:sld>
</file>