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a8b9cc3e24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89784773a4359"/>
  </p:sldMasterIdLst>
  <p:sldIdLst>
    <p:sldId xmlns:r="http://schemas.openxmlformats.org/officeDocument/2006/relationships" id="256" r:id="Recb942811acb4ce9"/>
    <p:sldId xmlns:r="http://schemas.openxmlformats.org/officeDocument/2006/relationships" id="257" r:id="R951a5e7fb44248d9"/>
    <p:sldId xmlns:r="http://schemas.openxmlformats.org/officeDocument/2006/relationships" id="258" r:id="R592dd798a99d4b43"/>
    <p:sldId xmlns:r="http://schemas.openxmlformats.org/officeDocument/2006/relationships" id="259" r:id="R63bf2e18fe46447d"/>
    <p:sldId xmlns:r="http://schemas.openxmlformats.org/officeDocument/2006/relationships" id="260" r:id="Raa1e94874bca450d"/>
    <p:sldId xmlns:r="http://schemas.openxmlformats.org/officeDocument/2006/relationships" id="261" r:id="Rae53ac128a2d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89784773a4359" /><Relationship Type="http://schemas.openxmlformats.org/officeDocument/2006/relationships/slide" Target="/ppt/slides/slide1.xml" Id="Recb942811acb4ce9" /><Relationship Type="http://schemas.openxmlformats.org/officeDocument/2006/relationships/slide" Target="/ppt/slides/slide2.xml" Id="R951a5e7fb44248d9" /><Relationship Type="http://schemas.openxmlformats.org/officeDocument/2006/relationships/slide" Target="/ppt/slides/slide3.xml" Id="R592dd798a99d4b43" /><Relationship Type="http://schemas.openxmlformats.org/officeDocument/2006/relationships/slide" Target="/ppt/slides/slide4.xml" Id="R63bf2e18fe46447d" /><Relationship Type="http://schemas.openxmlformats.org/officeDocument/2006/relationships/slide" Target="/ppt/slides/slide5.xml" Id="Raa1e94874bca450d" /><Relationship Type="http://schemas.openxmlformats.org/officeDocument/2006/relationships/slide" Target="/ppt/slides/slide6.xml" Id="Rae53ac128a2d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f753962eb42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3ab0d1c2f463b" /><Relationship Type="http://schemas.openxmlformats.org/officeDocument/2006/relationships/theme" Target="/ppt/slideMasters/theme/theme1.xml" Id="R1c538d6b60d4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3ab0d1c2f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7c717a0046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3c09ad91f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bf433c39a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1676887c7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0aec024a4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0a9bce5d8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