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10bcbe970349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615c751e194261"/>
  </p:sldMasterIdLst>
  <p:sldIdLst>
    <p:sldId xmlns:r="http://schemas.openxmlformats.org/officeDocument/2006/relationships" id="256" r:id="R73c70de352bb45c3"/>
    <p:sldId xmlns:r="http://schemas.openxmlformats.org/officeDocument/2006/relationships" id="257" r:id="Ra707f850b8a54f7d"/>
    <p:sldId xmlns:r="http://schemas.openxmlformats.org/officeDocument/2006/relationships" id="258" r:id="Rfef868d9c6464632"/>
    <p:sldId xmlns:r="http://schemas.openxmlformats.org/officeDocument/2006/relationships" id="259" r:id="Rb2d7149feda14b5f"/>
    <p:sldId xmlns:r="http://schemas.openxmlformats.org/officeDocument/2006/relationships" id="260" r:id="Rbeeec26fad364376"/>
    <p:sldId xmlns:r="http://schemas.openxmlformats.org/officeDocument/2006/relationships" id="261" r:id="Re3b4bd1af412409f"/>
    <p:sldId xmlns:r="http://schemas.openxmlformats.org/officeDocument/2006/relationships" id="262" r:id="Rbcec3465cf014c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615c751e194261" /><Relationship Type="http://schemas.openxmlformats.org/officeDocument/2006/relationships/slide" Target="/ppt/slides/slide1.xml" Id="R73c70de352bb45c3" /><Relationship Type="http://schemas.openxmlformats.org/officeDocument/2006/relationships/slide" Target="/ppt/slides/slide2.xml" Id="Ra707f850b8a54f7d" /><Relationship Type="http://schemas.openxmlformats.org/officeDocument/2006/relationships/slide" Target="/ppt/slides/slide3.xml" Id="Rfef868d9c6464632" /><Relationship Type="http://schemas.openxmlformats.org/officeDocument/2006/relationships/slide" Target="/ppt/slides/slide4.xml" Id="Rb2d7149feda14b5f" /><Relationship Type="http://schemas.openxmlformats.org/officeDocument/2006/relationships/slide" Target="/ppt/slides/slide5.xml" Id="Rbeeec26fad364376" /><Relationship Type="http://schemas.openxmlformats.org/officeDocument/2006/relationships/slide" Target="/ppt/slides/slide6.xml" Id="Re3b4bd1af412409f" /><Relationship Type="http://schemas.openxmlformats.org/officeDocument/2006/relationships/slide" Target="/ppt/slides/slide7.xml" Id="Rbcec3465cf014c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9bb0a1eabb44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1e916526c4ec7" /><Relationship Type="http://schemas.openxmlformats.org/officeDocument/2006/relationships/theme" Target="/ppt/slideMasters/theme/theme1.xml" Id="R8c6939e4571140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41e916526c4e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72b31f99444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9f20925cc43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9f8b8089f41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9bebaa69442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7851bd06e46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3c986623145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31b096dd0940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OSETC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OSETC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OSETC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OSETC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OSETC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OSETC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1 441 139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17 258 692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18 958 692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OSETC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SJÖSTRAND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OSETC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 Sjöstrand, Eiganesveien 169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4009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894 318 562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OSETC AS</a:t>
            </a:r>
          </a:p>
        </p:txBody>
      </p:sp>
    </p:spTree>
  </p:cSld>
  <p:clrMapOvr>
    <a:masterClrMapping xmlns:a="http://schemas.openxmlformats.org/drawingml/2006/main"/>
  </p:clrMapOvr>
</p:sld>
</file>