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531ae969b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a9385dda8450c"/>
  </p:sldMasterIdLst>
  <p:sldIdLst>
    <p:sldId xmlns:r="http://schemas.openxmlformats.org/officeDocument/2006/relationships" id="256" r:id="R901d29900b534754"/>
    <p:sldId xmlns:r="http://schemas.openxmlformats.org/officeDocument/2006/relationships" id="257" r:id="R62ea123258504503"/>
    <p:sldId xmlns:r="http://schemas.openxmlformats.org/officeDocument/2006/relationships" id="258" r:id="R229f9937d218480a"/>
    <p:sldId xmlns:r="http://schemas.openxmlformats.org/officeDocument/2006/relationships" id="259" r:id="R52f83886b56a42d0"/>
    <p:sldId xmlns:r="http://schemas.openxmlformats.org/officeDocument/2006/relationships" id="260" r:id="R7f8a45b6a56649ef"/>
    <p:sldId xmlns:r="http://schemas.openxmlformats.org/officeDocument/2006/relationships" id="261" r:id="Rad33dca5648e4f0d"/>
    <p:sldId xmlns:r="http://schemas.openxmlformats.org/officeDocument/2006/relationships" id="262" r:id="R307199e4b44f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a9385dda8450c" /><Relationship Type="http://schemas.openxmlformats.org/officeDocument/2006/relationships/slide" Target="/ppt/slides/slide1.xml" Id="R901d29900b534754" /><Relationship Type="http://schemas.openxmlformats.org/officeDocument/2006/relationships/slide" Target="/ppt/slides/slide2.xml" Id="R62ea123258504503" /><Relationship Type="http://schemas.openxmlformats.org/officeDocument/2006/relationships/slide" Target="/ppt/slides/slide3.xml" Id="R229f9937d218480a" /><Relationship Type="http://schemas.openxmlformats.org/officeDocument/2006/relationships/slide" Target="/ppt/slides/slide4.xml" Id="R52f83886b56a42d0" /><Relationship Type="http://schemas.openxmlformats.org/officeDocument/2006/relationships/slide" Target="/ppt/slides/slide5.xml" Id="R7f8a45b6a56649ef" /><Relationship Type="http://schemas.openxmlformats.org/officeDocument/2006/relationships/slide" Target="/ppt/slides/slide6.xml" Id="Rad33dca5648e4f0d" /><Relationship Type="http://schemas.openxmlformats.org/officeDocument/2006/relationships/slide" Target="/ppt/slides/slide7.xml" Id="R307199e4b44f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8fd6f97f7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cf41cbef4c07" /><Relationship Type="http://schemas.openxmlformats.org/officeDocument/2006/relationships/theme" Target="/ppt/slideMasters/theme/theme1.xml" Id="R59c7ab92dbe6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6cf41cbef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d9a52219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85221c66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77f22cf7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696cb324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3b17827a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790b5fa0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be6b0f6b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ISDAHL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