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84178bb9f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00460cc4b43f4"/>
  </p:sldMasterIdLst>
  <p:sldIdLst>
    <p:sldId xmlns:r="http://schemas.openxmlformats.org/officeDocument/2006/relationships" id="256" r:id="R032df43874ae47ba"/>
    <p:sldId xmlns:r="http://schemas.openxmlformats.org/officeDocument/2006/relationships" id="257" r:id="R283b25caa08e49e8"/>
    <p:sldId xmlns:r="http://schemas.openxmlformats.org/officeDocument/2006/relationships" id="258" r:id="R253fb6df694a4522"/>
    <p:sldId xmlns:r="http://schemas.openxmlformats.org/officeDocument/2006/relationships" id="259" r:id="Rbfec63b3a0b64d1d"/>
    <p:sldId xmlns:r="http://schemas.openxmlformats.org/officeDocument/2006/relationships" id="260" r:id="Re2849f51a82f4bda"/>
    <p:sldId xmlns:r="http://schemas.openxmlformats.org/officeDocument/2006/relationships" id="261" r:id="R78f18ca636c0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00460cc4b43f4" /><Relationship Type="http://schemas.openxmlformats.org/officeDocument/2006/relationships/slide" Target="/ppt/slides/slide1.xml" Id="R032df43874ae47ba" /><Relationship Type="http://schemas.openxmlformats.org/officeDocument/2006/relationships/slide" Target="/ppt/slides/slide2.xml" Id="R283b25caa08e49e8" /><Relationship Type="http://schemas.openxmlformats.org/officeDocument/2006/relationships/slide" Target="/ppt/slides/slide3.xml" Id="R253fb6df694a4522" /><Relationship Type="http://schemas.openxmlformats.org/officeDocument/2006/relationships/slide" Target="/ppt/slides/slide4.xml" Id="Rbfec63b3a0b64d1d" /><Relationship Type="http://schemas.openxmlformats.org/officeDocument/2006/relationships/slide" Target="/ppt/slides/slide5.xml" Id="Re2849f51a82f4bda" /><Relationship Type="http://schemas.openxmlformats.org/officeDocument/2006/relationships/slide" Target="/ppt/slides/slide6.xml" Id="R78f18ca636c0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23a316032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5e4c22b5424c" /><Relationship Type="http://schemas.openxmlformats.org/officeDocument/2006/relationships/theme" Target="/ppt/slideMasters/theme/theme1.xml" Id="R95e727860929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f5e4c22b5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67391aea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fd10e74f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77aef9f8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9b7df532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3da5eac0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21eb2d37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