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2ebc7098b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49c3ccdd14ae4"/>
  </p:sldMasterIdLst>
  <p:sldIdLst>
    <p:sldId xmlns:r="http://schemas.openxmlformats.org/officeDocument/2006/relationships" id="256" r:id="Re6bd50e09a2649eb"/>
    <p:sldId xmlns:r="http://schemas.openxmlformats.org/officeDocument/2006/relationships" id="257" r:id="R285ac0a479e84f64"/>
    <p:sldId xmlns:r="http://schemas.openxmlformats.org/officeDocument/2006/relationships" id="258" r:id="R3f10eeff7ad84bff"/>
    <p:sldId xmlns:r="http://schemas.openxmlformats.org/officeDocument/2006/relationships" id="259" r:id="R10b7c35f6b0d440f"/>
    <p:sldId xmlns:r="http://schemas.openxmlformats.org/officeDocument/2006/relationships" id="260" r:id="R9739d9a60e48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49c3ccdd14ae4" /><Relationship Type="http://schemas.openxmlformats.org/officeDocument/2006/relationships/slide" Target="/ppt/slides/slide1.xml" Id="Re6bd50e09a2649eb" /><Relationship Type="http://schemas.openxmlformats.org/officeDocument/2006/relationships/slide" Target="/ppt/slides/slide2.xml" Id="R285ac0a479e84f64" /><Relationship Type="http://schemas.openxmlformats.org/officeDocument/2006/relationships/slide" Target="/ppt/slides/slide3.xml" Id="R3f10eeff7ad84bff" /><Relationship Type="http://schemas.openxmlformats.org/officeDocument/2006/relationships/slide" Target="/ppt/slides/slide4.xml" Id="R10b7c35f6b0d440f" /><Relationship Type="http://schemas.openxmlformats.org/officeDocument/2006/relationships/slide" Target="/ppt/slides/slide5.xml" Id="R9739d9a60e48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cbd24aad5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95f0a4a84d57" /><Relationship Type="http://schemas.openxmlformats.org/officeDocument/2006/relationships/theme" Target="/ppt/slideMasters/theme/theme1.xml" Id="R42b3b62f0678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495f0a4a8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1800c123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2d7a7059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727e5700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a2675bfb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6cd272b3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