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3358ddd6304f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e8563fd7de4494"/>
  </p:sldMasterIdLst>
  <p:sldIdLst>
    <p:sldId xmlns:r="http://schemas.openxmlformats.org/officeDocument/2006/relationships" id="256" r:id="Rf3d72146a7d04e6c"/>
    <p:sldId xmlns:r="http://schemas.openxmlformats.org/officeDocument/2006/relationships" id="257" r:id="R26e1529279844e59"/>
    <p:sldId xmlns:r="http://schemas.openxmlformats.org/officeDocument/2006/relationships" id="258" r:id="Rcf0733adb80246cb"/>
    <p:sldId xmlns:r="http://schemas.openxmlformats.org/officeDocument/2006/relationships" id="259" r:id="Rcdc3a47287b2477c"/>
    <p:sldId xmlns:r="http://schemas.openxmlformats.org/officeDocument/2006/relationships" id="260" r:id="Rb4246ccf15e84657"/>
    <p:sldId xmlns:r="http://schemas.openxmlformats.org/officeDocument/2006/relationships" id="261" r:id="R9acdd39e24274e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8563fd7de4494" /><Relationship Type="http://schemas.openxmlformats.org/officeDocument/2006/relationships/slide" Target="/ppt/slides/slide1.xml" Id="Rf3d72146a7d04e6c" /><Relationship Type="http://schemas.openxmlformats.org/officeDocument/2006/relationships/slide" Target="/ppt/slides/slide2.xml" Id="R26e1529279844e59" /><Relationship Type="http://schemas.openxmlformats.org/officeDocument/2006/relationships/slide" Target="/ppt/slides/slide3.xml" Id="Rcf0733adb80246cb" /><Relationship Type="http://schemas.openxmlformats.org/officeDocument/2006/relationships/slide" Target="/ppt/slides/slide4.xml" Id="Rcdc3a47287b2477c" /><Relationship Type="http://schemas.openxmlformats.org/officeDocument/2006/relationships/slide" Target="/ppt/slides/slide5.xml" Id="Rb4246ccf15e84657" /><Relationship Type="http://schemas.openxmlformats.org/officeDocument/2006/relationships/slide" Target="/ppt/slides/slide6.xml" Id="R9acdd39e24274e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db3997ea34e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2630d7a8e4a99" /><Relationship Type="http://schemas.openxmlformats.org/officeDocument/2006/relationships/theme" Target="/ppt/slideMasters/theme/theme1.xml" Id="R33e99745ea984e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82630d7a8e4a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8ebd549ad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4230ca94e47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b66bff1744d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01911504e43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cc6d41ed04d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335ea66b946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 I RANA OG OMEGN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lo-rana@lo-rana.no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893 366 792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