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7c5c4c107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2de8140904835"/>
  </p:sldMasterIdLst>
  <p:sldIdLst>
    <p:sldId xmlns:r="http://schemas.openxmlformats.org/officeDocument/2006/relationships" id="256" r:id="Recc767a3d6b2479d"/>
    <p:sldId xmlns:r="http://schemas.openxmlformats.org/officeDocument/2006/relationships" id="257" r:id="R09b856966431444c"/>
    <p:sldId xmlns:r="http://schemas.openxmlformats.org/officeDocument/2006/relationships" id="258" r:id="R72ee03683cc74b4e"/>
    <p:sldId xmlns:r="http://schemas.openxmlformats.org/officeDocument/2006/relationships" id="259" r:id="R08c56019b25d4bbe"/>
    <p:sldId xmlns:r="http://schemas.openxmlformats.org/officeDocument/2006/relationships" id="260" r:id="R22aa1f3e8ef84100"/>
    <p:sldId xmlns:r="http://schemas.openxmlformats.org/officeDocument/2006/relationships" id="261" r:id="Ref1ce18a65a140ae"/>
    <p:sldId xmlns:r="http://schemas.openxmlformats.org/officeDocument/2006/relationships" id="262" r:id="R131307267685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2de8140904835" /><Relationship Type="http://schemas.openxmlformats.org/officeDocument/2006/relationships/slide" Target="/ppt/slides/slide1.xml" Id="Recc767a3d6b2479d" /><Relationship Type="http://schemas.openxmlformats.org/officeDocument/2006/relationships/slide" Target="/ppt/slides/slide2.xml" Id="R09b856966431444c" /><Relationship Type="http://schemas.openxmlformats.org/officeDocument/2006/relationships/slide" Target="/ppt/slides/slide3.xml" Id="R72ee03683cc74b4e" /><Relationship Type="http://schemas.openxmlformats.org/officeDocument/2006/relationships/slide" Target="/ppt/slides/slide4.xml" Id="R08c56019b25d4bbe" /><Relationship Type="http://schemas.openxmlformats.org/officeDocument/2006/relationships/slide" Target="/ppt/slides/slide5.xml" Id="R22aa1f3e8ef84100" /><Relationship Type="http://schemas.openxmlformats.org/officeDocument/2006/relationships/slide" Target="/ppt/slides/slide6.xml" Id="Ref1ce18a65a140ae" /><Relationship Type="http://schemas.openxmlformats.org/officeDocument/2006/relationships/slide" Target="/ppt/slides/slide7.xml" Id="R131307267685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f0c0321fb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1a7f413a42be" /><Relationship Type="http://schemas.openxmlformats.org/officeDocument/2006/relationships/theme" Target="/ppt/slideMasters/theme/theme1.xml" Id="R9ad1b068a4e4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51a7f413a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e05cb76c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119830541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2b7f777243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544a982a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71d65b28e4b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603a4751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e81d536542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 HOLDING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