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e4e44dc383f43d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cc9663c3fd641c8"/>
  </p:sldMasterIdLst>
  <p:sldIdLst>
    <p:sldId xmlns:r="http://schemas.openxmlformats.org/officeDocument/2006/relationships" id="256" r:id="Rf4bc9340b214435c"/>
    <p:sldId xmlns:r="http://schemas.openxmlformats.org/officeDocument/2006/relationships" id="257" r:id="Rfc82cc0a454a4872"/>
    <p:sldId xmlns:r="http://schemas.openxmlformats.org/officeDocument/2006/relationships" id="258" r:id="R2ab9d7f80a6a4a09"/>
    <p:sldId xmlns:r="http://schemas.openxmlformats.org/officeDocument/2006/relationships" id="259" r:id="R0732fdecf82940e9"/>
    <p:sldId xmlns:r="http://schemas.openxmlformats.org/officeDocument/2006/relationships" id="260" r:id="R131968d6b664446c"/>
    <p:sldId xmlns:r="http://schemas.openxmlformats.org/officeDocument/2006/relationships" id="261" r:id="R0421bde621ab496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cc9663c3fd641c8" /><Relationship Type="http://schemas.openxmlformats.org/officeDocument/2006/relationships/slide" Target="/ppt/slides/slide1.xml" Id="Rf4bc9340b214435c" /><Relationship Type="http://schemas.openxmlformats.org/officeDocument/2006/relationships/slide" Target="/ppt/slides/slide2.xml" Id="Rfc82cc0a454a4872" /><Relationship Type="http://schemas.openxmlformats.org/officeDocument/2006/relationships/slide" Target="/ppt/slides/slide3.xml" Id="R2ab9d7f80a6a4a09" /><Relationship Type="http://schemas.openxmlformats.org/officeDocument/2006/relationships/slide" Target="/ppt/slides/slide4.xml" Id="R0732fdecf82940e9" /><Relationship Type="http://schemas.openxmlformats.org/officeDocument/2006/relationships/slide" Target="/ppt/slides/slide5.xml" Id="R131968d6b664446c" /><Relationship Type="http://schemas.openxmlformats.org/officeDocument/2006/relationships/slide" Target="/ppt/slides/slide6.xml" Id="R0421bde621ab496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b85f9b3aede453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b0cde7b71b4616" /><Relationship Type="http://schemas.openxmlformats.org/officeDocument/2006/relationships/theme" Target="/ppt/slideMasters/theme/theme1.xml" Id="Rc6c6369fc7ba4d0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db0cde7b71b461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b71a2e744149b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e08aed8320485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7e675904184ce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983fe474dd4ad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139e9bf493479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eb268cc82d415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JAG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Konnerudgata 132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3046 Drammen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893 141 952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JAG HOLDING AS</a:t>
            </a:r>
          </a:p>
        </p:txBody>
      </p:sp>
    </p:spTree>
  </p:cSld>
  <p:clrMapOvr>
    <a:masterClrMapping xmlns:a="http://schemas.openxmlformats.org/drawingml/2006/main"/>
  </p:clrMapOvr>
</p:sld>
</file>