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56efd8c94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be0ccc44147ea"/>
  </p:sldMasterIdLst>
  <p:sldIdLst>
    <p:sldId xmlns:r="http://schemas.openxmlformats.org/officeDocument/2006/relationships" id="256" r:id="R591e226e3a7647ce"/>
    <p:sldId xmlns:r="http://schemas.openxmlformats.org/officeDocument/2006/relationships" id="257" r:id="R050f4a7a586a4181"/>
    <p:sldId xmlns:r="http://schemas.openxmlformats.org/officeDocument/2006/relationships" id="258" r:id="Rcf9622f85f45472b"/>
    <p:sldId xmlns:r="http://schemas.openxmlformats.org/officeDocument/2006/relationships" id="259" r:id="R2da52357fc994677"/>
    <p:sldId xmlns:r="http://schemas.openxmlformats.org/officeDocument/2006/relationships" id="260" r:id="Rb5d07e44b1834065"/>
    <p:sldId xmlns:r="http://schemas.openxmlformats.org/officeDocument/2006/relationships" id="261" r:id="R912e87e94b324e44"/>
    <p:sldId xmlns:r="http://schemas.openxmlformats.org/officeDocument/2006/relationships" id="262" r:id="Ra1100ea7dd2c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be0ccc44147ea" /><Relationship Type="http://schemas.openxmlformats.org/officeDocument/2006/relationships/slide" Target="/ppt/slides/slide1.xml" Id="R591e226e3a7647ce" /><Relationship Type="http://schemas.openxmlformats.org/officeDocument/2006/relationships/slide" Target="/ppt/slides/slide2.xml" Id="R050f4a7a586a4181" /><Relationship Type="http://schemas.openxmlformats.org/officeDocument/2006/relationships/slide" Target="/ppt/slides/slide3.xml" Id="Rcf9622f85f45472b" /><Relationship Type="http://schemas.openxmlformats.org/officeDocument/2006/relationships/slide" Target="/ppt/slides/slide4.xml" Id="R2da52357fc994677" /><Relationship Type="http://schemas.openxmlformats.org/officeDocument/2006/relationships/slide" Target="/ppt/slides/slide5.xml" Id="Rb5d07e44b1834065" /><Relationship Type="http://schemas.openxmlformats.org/officeDocument/2006/relationships/slide" Target="/ppt/slides/slide6.xml" Id="R912e87e94b324e44" /><Relationship Type="http://schemas.openxmlformats.org/officeDocument/2006/relationships/slide" Target="/ppt/slides/slide7.xml" Id="Ra1100ea7dd2c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6fe04192a4b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36ba3fd4646b2" /><Relationship Type="http://schemas.openxmlformats.org/officeDocument/2006/relationships/theme" Target="/ppt/slideMasters/theme/theme1.xml" Id="R6e84aafe664e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36ba3fd46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70c09f800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12e5c19a3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061a19fe0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77c812b70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e3784ba18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998893237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5c3608317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