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b2f9685e5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732f2051034aee"/>
  </p:sldMasterIdLst>
  <p:sldIdLst>
    <p:sldId xmlns:r="http://schemas.openxmlformats.org/officeDocument/2006/relationships" id="256" r:id="Re9dc6f99d5774e0d"/>
    <p:sldId xmlns:r="http://schemas.openxmlformats.org/officeDocument/2006/relationships" id="257" r:id="R5239f1501ab042d2"/>
    <p:sldId xmlns:r="http://schemas.openxmlformats.org/officeDocument/2006/relationships" id="258" r:id="Rb99293e458ce4b08"/>
    <p:sldId xmlns:r="http://schemas.openxmlformats.org/officeDocument/2006/relationships" id="259" r:id="Rb04b1029bd7248d6"/>
    <p:sldId xmlns:r="http://schemas.openxmlformats.org/officeDocument/2006/relationships" id="260" r:id="Rb27592ee14374c4a"/>
    <p:sldId xmlns:r="http://schemas.openxmlformats.org/officeDocument/2006/relationships" id="261" r:id="R2b96cb347de942b9"/>
    <p:sldId xmlns:r="http://schemas.openxmlformats.org/officeDocument/2006/relationships" id="262" r:id="R62ec047a7ff5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32f2051034aee" /><Relationship Type="http://schemas.openxmlformats.org/officeDocument/2006/relationships/slide" Target="/ppt/slides/slide1.xml" Id="Re9dc6f99d5774e0d" /><Relationship Type="http://schemas.openxmlformats.org/officeDocument/2006/relationships/slide" Target="/ppt/slides/slide2.xml" Id="R5239f1501ab042d2" /><Relationship Type="http://schemas.openxmlformats.org/officeDocument/2006/relationships/slide" Target="/ppt/slides/slide3.xml" Id="Rb99293e458ce4b08" /><Relationship Type="http://schemas.openxmlformats.org/officeDocument/2006/relationships/slide" Target="/ppt/slides/slide4.xml" Id="Rb04b1029bd7248d6" /><Relationship Type="http://schemas.openxmlformats.org/officeDocument/2006/relationships/slide" Target="/ppt/slides/slide5.xml" Id="Rb27592ee14374c4a" /><Relationship Type="http://schemas.openxmlformats.org/officeDocument/2006/relationships/slide" Target="/ppt/slides/slide6.xml" Id="R2b96cb347de942b9" /><Relationship Type="http://schemas.openxmlformats.org/officeDocument/2006/relationships/slide" Target="/ppt/slides/slide7.xml" Id="R62ec047a7ff5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294b2eff8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595aba0f64ec9" /><Relationship Type="http://schemas.openxmlformats.org/officeDocument/2006/relationships/theme" Target="/ppt/slideMasters/theme/theme1.xml" Id="R607765db9ffa4c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5595aba0f6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f5a6eb68d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5df64a99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1f4e8c44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184ae4fc9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045b3c55f49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545911e6b4b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3effc7d9840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THEOLINE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35 627 007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35 640 833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EIDE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Eide Sivertsen, Bjørnsvikveien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03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stsive@online.no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892 540 942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