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c9fb7f2f0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c2f6a2c8f4546"/>
  </p:sldMasterIdLst>
  <p:sldIdLst>
    <p:sldId xmlns:r="http://schemas.openxmlformats.org/officeDocument/2006/relationships" id="256" r:id="R5a04ed338c304b96"/>
    <p:sldId xmlns:r="http://schemas.openxmlformats.org/officeDocument/2006/relationships" id="257" r:id="R163ae4b1020c43f7"/>
    <p:sldId xmlns:r="http://schemas.openxmlformats.org/officeDocument/2006/relationships" id="258" r:id="Rb99bf9b48e084b42"/>
    <p:sldId xmlns:r="http://schemas.openxmlformats.org/officeDocument/2006/relationships" id="259" r:id="R04e1a41599774433"/>
    <p:sldId xmlns:r="http://schemas.openxmlformats.org/officeDocument/2006/relationships" id="260" r:id="R5d662e500af14cb0"/>
    <p:sldId xmlns:r="http://schemas.openxmlformats.org/officeDocument/2006/relationships" id="261" r:id="R1aed1e4d0ce940de"/>
    <p:sldId xmlns:r="http://schemas.openxmlformats.org/officeDocument/2006/relationships" id="262" r:id="R46cabb8c0e7d44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c2f6a2c8f4546" /><Relationship Type="http://schemas.openxmlformats.org/officeDocument/2006/relationships/slide" Target="/ppt/slides/slide1.xml" Id="R5a04ed338c304b96" /><Relationship Type="http://schemas.openxmlformats.org/officeDocument/2006/relationships/slide" Target="/ppt/slides/slide2.xml" Id="R163ae4b1020c43f7" /><Relationship Type="http://schemas.openxmlformats.org/officeDocument/2006/relationships/slide" Target="/ppt/slides/slide3.xml" Id="Rb99bf9b48e084b42" /><Relationship Type="http://schemas.openxmlformats.org/officeDocument/2006/relationships/slide" Target="/ppt/slides/slide4.xml" Id="R04e1a41599774433" /><Relationship Type="http://schemas.openxmlformats.org/officeDocument/2006/relationships/slide" Target="/ppt/slides/slide5.xml" Id="R5d662e500af14cb0" /><Relationship Type="http://schemas.openxmlformats.org/officeDocument/2006/relationships/slide" Target="/ppt/slides/slide6.xml" Id="R1aed1e4d0ce940de" /><Relationship Type="http://schemas.openxmlformats.org/officeDocument/2006/relationships/slide" Target="/ppt/slides/slide7.xml" Id="R46cabb8c0e7d44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ad6745afe4f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d94980ddb44f9" /><Relationship Type="http://schemas.openxmlformats.org/officeDocument/2006/relationships/theme" Target="/ppt/slideMasters/theme/theme1.xml" Id="R6c9ab4ca5c7e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3d94980ddb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5148b3293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e4762556c42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16b1a215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4c83823b84b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9baef56b141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36c4b1a0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ac16984d7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AMUND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Storhaugstien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892 275 882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