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bbd2cf26b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d827aae234143"/>
  </p:sldMasterIdLst>
  <p:sldIdLst>
    <p:sldId xmlns:r="http://schemas.openxmlformats.org/officeDocument/2006/relationships" id="256" r:id="R6b548c745ef44049"/>
    <p:sldId xmlns:r="http://schemas.openxmlformats.org/officeDocument/2006/relationships" id="257" r:id="R883eb6010e6e4421"/>
    <p:sldId xmlns:r="http://schemas.openxmlformats.org/officeDocument/2006/relationships" id="258" r:id="Rb9c578fb9c3a4085"/>
    <p:sldId xmlns:r="http://schemas.openxmlformats.org/officeDocument/2006/relationships" id="259" r:id="Re6b927a693854271"/>
    <p:sldId xmlns:r="http://schemas.openxmlformats.org/officeDocument/2006/relationships" id="260" r:id="R47c2fef0f6394fd3"/>
    <p:sldId xmlns:r="http://schemas.openxmlformats.org/officeDocument/2006/relationships" id="261" r:id="R0a886f1f5021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d827aae234143" /><Relationship Type="http://schemas.openxmlformats.org/officeDocument/2006/relationships/slide" Target="/ppt/slides/slide1.xml" Id="R6b548c745ef44049" /><Relationship Type="http://schemas.openxmlformats.org/officeDocument/2006/relationships/slide" Target="/ppt/slides/slide2.xml" Id="R883eb6010e6e4421" /><Relationship Type="http://schemas.openxmlformats.org/officeDocument/2006/relationships/slide" Target="/ppt/slides/slide3.xml" Id="Rb9c578fb9c3a4085" /><Relationship Type="http://schemas.openxmlformats.org/officeDocument/2006/relationships/slide" Target="/ppt/slides/slide4.xml" Id="Re6b927a693854271" /><Relationship Type="http://schemas.openxmlformats.org/officeDocument/2006/relationships/slide" Target="/ppt/slides/slide5.xml" Id="R47c2fef0f6394fd3" /><Relationship Type="http://schemas.openxmlformats.org/officeDocument/2006/relationships/slide" Target="/ppt/slides/slide6.xml" Id="R0a886f1f5021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625e308d6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c2b0e13b2475b" /><Relationship Type="http://schemas.openxmlformats.org/officeDocument/2006/relationships/theme" Target="/ppt/slideMasters/theme/theme1.xml" Id="Rab1a58ae36d845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7c2b0e13b247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10efcebcf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9c43671d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1dd643343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fc51eeb29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fae429f5e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e26c4f861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Storhaugstien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892 275 882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 HOLDING AS</a:t>
            </a:r>
          </a:p>
        </p:txBody>
      </p:sp>
    </p:spTree>
  </p:cSld>
  <p:clrMapOvr>
    <a:masterClrMapping xmlns:a="http://schemas.openxmlformats.org/drawingml/2006/main"/>
  </p:clrMapOvr>
</p:sld>
</file>