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61ee737f8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67ac36e704ded"/>
  </p:sldMasterIdLst>
  <p:sldIdLst>
    <p:sldId xmlns:r="http://schemas.openxmlformats.org/officeDocument/2006/relationships" id="256" r:id="Rf57a38ad28034d2b"/>
    <p:sldId xmlns:r="http://schemas.openxmlformats.org/officeDocument/2006/relationships" id="257" r:id="Rc018bd8952c846f9"/>
    <p:sldId xmlns:r="http://schemas.openxmlformats.org/officeDocument/2006/relationships" id="258" r:id="R16861a6f77004aff"/>
    <p:sldId xmlns:r="http://schemas.openxmlformats.org/officeDocument/2006/relationships" id="259" r:id="Rd3b1fbd288a2495f"/>
    <p:sldId xmlns:r="http://schemas.openxmlformats.org/officeDocument/2006/relationships" id="260" r:id="R698a1d3e96cc4bbf"/>
    <p:sldId xmlns:r="http://schemas.openxmlformats.org/officeDocument/2006/relationships" id="261" r:id="R27863981e5dd493f"/>
    <p:sldId xmlns:r="http://schemas.openxmlformats.org/officeDocument/2006/relationships" id="262" r:id="R899e8b07594c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67ac36e704ded" /><Relationship Type="http://schemas.openxmlformats.org/officeDocument/2006/relationships/slide" Target="/ppt/slides/slide1.xml" Id="Rf57a38ad28034d2b" /><Relationship Type="http://schemas.openxmlformats.org/officeDocument/2006/relationships/slide" Target="/ppt/slides/slide2.xml" Id="Rc018bd8952c846f9" /><Relationship Type="http://schemas.openxmlformats.org/officeDocument/2006/relationships/slide" Target="/ppt/slides/slide3.xml" Id="R16861a6f77004aff" /><Relationship Type="http://schemas.openxmlformats.org/officeDocument/2006/relationships/slide" Target="/ppt/slides/slide4.xml" Id="Rd3b1fbd288a2495f" /><Relationship Type="http://schemas.openxmlformats.org/officeDocument/2006/relationships/slide" Target="/ppt/slides/slide5.xml" Id="R698a1d3e96cc4bbf" /><Relationship Type="http://schemas.openxmlformats.org/officeDocument/2006/relationships/slide" Target="/ppt/slides/slide6.xml" Id="R27863981e5dd493f" /><Relationship Type="http://schemas.openxmlformats.org/officeDocument/2006/relationships/slide" Target="/ppt/slides/slide7.xml" Id="R899e8b07594c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ae976d177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800dcb69d4fa0" /><Relationship Type="http://schemas.openxmlformats.org/officeDocument/2006/relationships/theme" Target="/ppt/slideMasters/theme/theme1.xml" Id="R609dcede4638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800dcb69d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3d6f15eab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a15ee05d4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31899a4a3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aba1f2f98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5bc615ed0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cf2dfbb594a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9de9d054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−5 867 077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21 686 742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ARROWHEAD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83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