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b633344df42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0e05a5fa5a4baf"/>
  </p:sldMasterIdLst>
  <p:sldIdLst>
    <p:sldId xmlns:r="http://schemas.openxmlformats.org/officeDocument/2006/relationships" id="256" r:id="Rdaa4e17903274547"/>
    <p:sldId xmlns:r="http://schemas.openxmlformats.org/officeDocument/2006/relationships" id="257" r:id="R220965e60d1144af"/>
    <p:sldId xmlns:r="http://schemas.openxmlformats.org/officeDocument/2006/relationships" id="258" r:id="Rc4921db177e544c1"/>
    <p:sldId xmlns:r="http://schemas.openxmlformats.org/officeDocument/2006/relationships" id="259" r:id="R2368a1aafaec40f5"/>
    <p:sldId xmlns:r="http://schemas.openxmlformats.org/officeDocument/2006/relationships" id="260" r:id="R94229272c3b84e85"/>
    <p:sldId xmlns:r="http://schemas.openxmlformats.org/officeDocument/2006/relationships" id="261" r:id="R0858d39d12164d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e05a5fa5a4baf" /><Relationship Type="http://schemas.openxmlformats.org/officeDocument/2006/relationships/slide" Target="/ppt/slides/slide1.xml" Id="Rdaa4e17903274547" /><Relationship Type="http://schemas.openxmlformats.org/officeDocument/2006/relationships/slide" Target="/ppt/slides/slide2.xml" Id="R220965e60d1144af" /><Relationship Type="http://schemas.openxmlformats.org/officeDocument/2006/relationships/slide" Target="/ppt/slides/slide3.xml" Id="Rc4921db177e544c1" /><Relationship Type="http://schemas.openxmlformats.org/officeDocument/2006/relationships/slide" Target="/ppt/slides/slide4.xml" Id="R2368a1aafaec40f5" /><Relationship Type="http://schemas.openxmlformats.org/officeDocument/2006/relationships/slide" Target="/ppt/slides/slide5.xml" Id="R94229272c3b84e85" /><Relationship Type="http://schemas.openxmlformats.org/officeDocument/2006/relationships/slide" Target="/ppt/slides/slide6.xml" Id="R0858d39d12164d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794f37bee40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c93a0ffca4cac" /><Relationship Type="http://schemas.openxmlformats.org/officeDocument/2006/relationships/theme" Target="/ppt/slideMasters/theme/theme1.xml" Id="R46154939078f44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bc93a0ffca4c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7d38796514f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56db559fb4a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3a474fc9b49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0fd71a27b4a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cab06f0d34f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073179c2944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PERMIAN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35 83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permian@permian.no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permian.no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892 176 132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AS</a:t>
            </a:r>
          </a:p>
        </p:txBody>
      </p:sp>
    </p:spTree>
  </p:cSld>
  <p:clrMapOvr>
    <a:masterClrMapping xmlns:a="http://schemas.openxmlformats.org/drawingml/2006/main"/>
  </p:clrMapOvr>
</p:sld>
</file>