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54e546ef8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d658832944b72"/>
  </p:sldMasterIdLst>
  <p:sldIdLst>
    <p:sldId xmlns:r="http://schemas.openxmlformats.org/officeDocument/2006/relationships" id="256" r:id="R5e59edcc7259465a"/>
    <p:sldId xmlns:r="http://schemas.openxmlformats.org/officeDocument/2006/relationships" id="257" r:id="Rd3e34a5aa7e94525"/>
    <p:sldId xmlns:r="http://schemas.openxmlformats.org/officeDocument/2006/relationships" id="258" r:id="Re7b5ba1dec2942ae"/>
    <p:sldId xmlns:r="http://schemas.openxmlformats.org/officeDocument/2006/relationships" id="259" r:id="R571c1479df9048f9"/>
    <p:sldId xmlns:r="http://schemas.openxmlformats.org/officeDocument/2006/relationships" id="260" r:id="R780d9a7a42ef4bdc"/>
    <p:sldId xmlns:r="http://schemas.openxmlformats.org/officeDocument/2006/relationships" id="261" r:id="Re8ac7f270d6a4a5e"/>
    <p:sldId xmlns:r="http://schemas.openxmlformats.org/officeDocument/2006/relationships" id="262" r:id="R9889766819cb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d658832944b72" /><Relationship Type="http://schemas.openxmlformats.org/officeDocument/2006/relationships/slide" Target="/ppt/slides/slide1.xml" Id="R5e59edcc7259465a" /><Relationship Type="http://schemas.openxmlformats.org/officeDocument/2006/relationships/slide" Target="/ppt/slides/slide2.xml" Id="Rd3e34a5aa7e94525" /><Relationship Type="http://schemas.openxmlformats.org/officeDocument/2006/relationships/slide" Target="/ppt/slides/slide3.xml" Id="Re7b5ba1dec2942ae" /><Relationship Type="http://schemas.openxmlformats.org/officeDocument/2006/relationships/slide" Target="/ppt/slides/slide4.xml" Id="R571c1479df9048f9" /><Relationship Type="http://schemas.openxmlformats.org/officeDocument/2006/relationships/slide" Target="/ppt/slides/slide5.xml" Id="R780d9a7a42ef4bdc" /><Relationship Type="http://schemas.openxmlformats.org/officeDocument/2006/relationships/slide" Target="/ppt/slides/slide6.xml" Id="Re8ac7f270d6a4a5e" /><Relationship Type="http://schemas.openxmlformats.org/officeDocument/2006/relationships/slide" Target="/ppt/slides/slide7.xml" Id="R9889766819cb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22ad634c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c0d351e64993" /><Relationship Type="http://schemas.openxmlformats.org/officeDocument/2006/relationships/theme" Target="/ppt/slideMasters/theme/theme1.xml" Id="R543cfb31343c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ac0d351e6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84dc3c4e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67c406a9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426931b5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07b4ffbc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8972b714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045e1b43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55b8e80ac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