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7801817d7d240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3de5a1a111b4a14"/>
  </p:sldMasterIdLst>
  <p:sldIdLst>
    <p:sldId xmlns:r="http://schemas.openxmlformats.org/officeDocument/2006/relationships" id="256" r:id="Re5cca318d7674c8a"/>
    <p:sldId xmlns:r="http://schemas.openxmlformats.org/officeDocument/2006/relationships" id="257" r:id="Rd5b47fe7e61c49bd"/>
    <p:sldId xmlns:r="http://schemas.openxmlformats.org/officeDocument/2006/relationships" id="258" r:id="R7792a09323224881"/>
    <p:sldId xmlns:r="http://schemas.openxmlformats.org/officeDocument/2006/relationships" id="259" r:id="R51631cda1c114bc1"/>
    <p:sldId xmlns:r="http://schemas.openxmlformats.org/officeDocument/2006/relationships" id="260" r:id="Rdd10f9c55e70420e"/>
    <p:sldId xmlns:r="http://schemas.openxmlformats.org/officeDocument/2006/relationships" id="261" r:id="R625dc7c676c2425b"/>
    <p:sldId xmlns:r="http://schemas.openxmlformats.org/officeDocument/2006/relationships" id="262" r:id="R7304359c4d6749e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de5a1a111b4a14" /><Relationship Type="http://schemas.openxmlformats.org/officeDocument/2006/relationships/slide" Target="/ppt/slides/slide1.xml" Id="Re5cca318d7674c8a" /><Relationship Type="http://schemas.openxmlformats.org/officeDocument/2006/relationships/slide" Target="/ppt/slides/slide2.xml" Id="Rd5b47fe7e61c49bd" /><Relationship Type="http://schemas.openxmlformats.org/officeDocument/2006/relationships/slide" Target="/ppt/slides/slide3.xml" Id="R7792a09323224881" /><Relationship Type="http://schemas.openxmlformats.org/officeDocument/2006/relationships/slide" Target="/ppt/slides/slide4.xml" Id="R51631cda1c114bc1" /><Relationship Type="http://schemas.openxmlformats.org/officeDocument/2006/relationships/slide" Target="/ppt/slides/slide5.xml" Id="Rdd10f9c55e70420e" /><Relationship Type="http://schemas.openxmlformats.org/officeDocument/2006/relationships/slide" Target="/ppt/slides/slide6.xml" Id="R625dc7c676c2425b" /><Relationship Type="http://schemas.openxmlformats.org/officeDocument/2006/relationships/slide" Target="/ppt/slides/slide7.xml" Id="R7304359c4d6749e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cb9f52ce23463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73266681c24be6" /><Relationship Type="http://schemas.openxmlformats.org/officeDocument/2006/relationships/theme" Target="/ppt/slideMasters/theme/theme1.xml" Id="Ref823213f86d4dd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073266681c24be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4d3a4fd0544aa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0eb37f2ff5411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7f8258c9c140e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f87cd9aadd47a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374c07190d496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720aa3f123466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28ba56d6e743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TOHATT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TOHATT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−721 407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113 456 287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544 660 150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544 949 141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TOMMY HATTELAND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Rostockgata 56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892 108 722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TOHATT AS</a:t>
            </a:r>
          </a:p>
        </p:txBody>
      </p:sp>
    </p:spTree>
  </p:cSld>
  <p:clrMapOvr>
    <a:masterClrMapping xmlns:a="http://schemas.openxmlformats.org/drawingml/2006/main"/>
  </p:clrMapOvr>
</p:sld>
</file>