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4df7d33c8f47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c2df7a9c44498b"/>
  </p:sldMasterIdLst>
  <p:sldIdLst>
    <p:sldId xmlns:r="http://schemas.openxmlformats.org/officeDocument/2006/relationships" id="256" r:id="R1b061eec9b264386"/>
    <p:sldId xmlns:r="http://schemas.openxmlformats.org/officeDocument/2006/relationships" id="257" r:id="R42f3d720a061499a"/>
    <p:sldId xmlns:r="http://schemas.openxmlformats.org/officeDocument/2006/relationships" id="258" r:id="Ra5cdd3f3f1c44b86"/>
    <p:sldId xmlns:r="http://schemas.openxmlformats.org/officeDocument/2006/relationships" id="259" r:id="Rc53d259cfaa043d4"/>
    <p:sldId xmlns:r="http://schemas.openxmlformats.org/officeDocument/2006/relationships" id="260" r:id="R7473248f37e34cee"/>
    <p:sldId xmlns:r="http://schemas.openxmlformats.org/officeDocument/2006/relationships" id="261" r:id="Rfc61a1b8623847cb"/>
    <p:sldId xmlns:r="http://schemas.openxmlformats.org/officeDocument/2006/relationships" id="262" r:id="Rf5fd8f63121745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c2df7a9c44498b" /><Relationship Type="http://schemas.openxmlformats.org/officeDocument/2006/relationships/slide" Target="/ppt/slides/slide1.xml" Id="R1b061eec9b264386" /><Relationship Type="http://schemas.openxmlformats.org/officeDocument/2006/relationships/slide" Target="/ppt/slides/slide2.xml" Id="R42f3d720a061499a" /><Relationship Type="http://schemas.openxmlformats.org/officeDocument/2006/relationships/slide" Target="/ppt/slides/slide3.xml" Id="Ra5cdd3f3f1c44b86" /><Relationship Type="http://schemas.openxmlformats.org/officeDocument/2006/relationships/slide" Target="/ppt/slides/slide4.xml" Id="Rc53d259cfaa043d4" /><Relationship Type="http://schemas.openxmlformats.org/officeDocument/2006/relationships/slide" Target="/ppt/slides/slide5.xml" Id="R7473248f37e34cee" /><Relationship Type="http://schemas.openxmlformats.org/officeDocument/2006/relationships/slide" Target="/ppt/slides/slide6.xml" Id="Rfc61a1b8623847cb" /><Relationship Type="http://schemas.openxmlformats.org/officeDocument/2006/relationships/slide" Target="/ppt/slides/slide7.xml" Id="Rf5fd8f63121745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3ed418cb4448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4ba88bdc04e03" /><Relationship Type="http://schemas.openxmlformats.org/officeDocument/2006/relationships/theme" Target="/ppt/slideMasters/theme/theme1.xml" Id="R258f87fe800c4b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f14ba88bdc04e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2fdc382b1e41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672b682dc4d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3e0554d504c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8a0ff1ab84a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c700f956a146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1426f64b341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a4aee8d1b4f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RISSA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RISSA EIENDOM AS ble etablert [år] og holder til i Rissa.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1 826 436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893 966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428 050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7 186 047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15 115 529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AROMA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P. BAKØY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7100 Rissa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892 017 492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RISSA EIENDOM AS</a:t>
            </a:r>
          </a:p>
        </p:txBody>
      </p:sp>
    </p:spTree>
  </p:cSld>
  <p:clrMapOvr>
    <a:masterClrMapping xmlns:a="http://schemas.openxmlformats.org/drawingml/2006/main"/>
  </p:clrMapOvr>
</p:sld>
</file>